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sldIdLst>
    <p:sldId id="256" r:id="rId2"/>
    <p:sldId id="267" r:id="rId3"/>
    <p:sldId id="268" r:id="rId4"/>
    <p:sldId id="269" r:id="rId5"/>
    <p:sldId id="270" r:id="rId6"/>
    <p:sldId id="271" r:id="rId7"/>
    <p:sldId id="272" r:id="rId8"/>
    <p:sldId id="273" r:id="rId9"/>
    <p:sldId id="274" r:id="rId10"/>
    <p:sldId id="275" r:id="rId11"/>
    <p:sldId id="276" r:id="rId12"/>
    <p:sldId id="277" r:id="rId13"/>
    <p:sldId id="278" r:id="rId14"/>
    <p:sldId id="279" r:id="rId15"/>
    <p:sldId id="280" r:id="rId16"/>
    <p:sldId id="282" r:id="rId17"/>
    <p:sldId id="283" r:id="rId18"/>
    <p:sldId id="281" r:id="rId19"/>
    <p:sldId id="284" r:id="rId20"/>
    <p:sldId id="285" r:id="rId21"/>
    <p:sldId id="266" r:id="rId22"/>
    <p:sldId id="265" r:id="rId23"/>
    <p:sldId id="257" r:id="rId24"/>
    <p:sldId id="262" r:id="rId25"/>
    <p:sldId id="261" r:id="rId26"/>
    <p:sldId id="263" r:id="rId27"/>
    <p:sldId id="260" r:id="rId28"/>
    <p:sldId id="264" r:id="rId29"/>
    <p:sldId id="258" r:id="rId30"/>
    <p:sldId id="259"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4660"/>
  </p:normalViewPr>
  <p:slideViewPr>
    <p:cSldViewPr snapToGrid="0">
      <p:cViewPr varScale="1">
        <p:scale>
          <a:sx n="79" d="100"/>
          <a:sy n="79" d="100"/>
        </p:scale>
        <p:origin x="144"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ecilia Mageski" userId="fd8f6c2c2ccbf7e6" providerId="LiveId" clId="{53F27907-4B27-4F8F-9A3E-592721E72265}"/>
    <pc:docChg chg="undo redo custSel addSld delSld modSld sldOrd">
      <pc:chgData name="Cecilia Mageski" userId="fd8f6c2c2ccbf7e6" providerId="LiveId" clId="{53F27907-4B27-4F8F-9A3E-592721E72265}" dt="2021-05-26T23:55:32.183" v="2259" actId="6549"/>
      <pc:docMkLst>
        <pc:docMk/>
      </pc:docMkLst>
      <pc:sldChg chg="modSp mod">
        <pc:chgData name="Cecilia Mageski" userId="fd8f6c2c2ccbf7e6" providerId="LiveId" clId="{53F27907-4B27-4F8F-9A3E-592721E72265}" dt="2021-05-24T23:33:04.011" v="23" actId="1076"/>
        <pc:sldMkLst>
          <pc:docMk/>
          <pc:sldMk cId="2042069216" sldId="257"/>
        </pc:sldMkLst>
        <pc:spChg chg="mod">
          <ac:chgData name="Cecilia Mageski" userId="fd8f6c2c2ccbf7e6" providerId="LiveId" clId="{53F27907-4B27-4F8F-9A3E-592721E72265}" dt="2021-05-24T23:33:04.011" v="23" actId="1076"/>
          <ac:spMkLst>
            <pc:docMk/>
            <pc:sldMk cId="2042069216" sldId="257"/>
            <ac:spMk id="15" creationId="{43D854EF-3682-46DB-929B-6B1E258F9FC1}"/>
          </ac:spMkLst>
        </pc:spChg>
      </pc:sldChg>
      <pc:sldChg chg="modSp mod">
        <pc:chgData name="Cecilia Mageski" userId="fd8f6c2c2ccbf7e6" providerId="LiveId" clId="{53F27907-4B27-4F8F-9A3E-592721E72265}" dt="2021-05-24T23:33:37.360" v="25" actId="20577"/>
        <pc:sldMkLst>
          <pc:docMk/>
          <pc:sldMk cId="1376990110" sldId="261"/>
        </pc:sldMkLst>
        <pc:spChg chg="mod">
          <ac:chgData name="Cecilia Mageski" userId="fd8f6c2c2ccbf7e6" providerId="LiveId" clId="{53F27907-4B27-4F8F-9A3E-592721E72265}" dt="2021-05-24T23:33:37.360" v="25" actId="20577"/>
          <ac:spMkLst>
            <pc:docMk/>
            <pc:sldMk cId="1376990110" sldId="261"/>
            <ac:spMk id="15" creationId="{43D854EF-3682-46DB-929B-6B1E258F9FC1}"/>
          </ac:spMkLst>
        </pc:spChg>
      </pc:sldChg>
      <pc:sldChg chg="addSp delSp modSp mod">
        <pc:chgData name="Cecilia Mageski" userId="fd8f6c2c2ccbf7e6" providerId="LiveId" clId="{53F27907-4B27-4F8F-9A3E-592721E72265}" dt="2021-05-24T23:50:32.313" v="26" actId="20577"/>
        <pc:sldMkLst>
          <pc:docMk/>
          <pc:sldMk cId="553664609" sldId="265"/>
        </pc:sldMkLst>
        <pc:spChg chg="mod">
          <ac:chgData name="Cecilia Mageski" userId="fd8f6c2c2ccbf7e6" providerId="LiveId" clId="{53F27907-4B27-4F8F-9A3E-592721E72265}" dt="2021-05-24T23:50:32.313" v="26" actId="20577"/>
          <ac:spMkLst>
            <pc:docMk/>
            <pc:sldMk cId="553664609" sldId="265"/>
            <ac:spMk id="3" creationId="{7C3D9128-1093-4AFB-A0EC-D68589409824}"/>
          </ac:spMkLst>
        </pc:spChg>
        <pc:picChg chg="del">
          <ac:chgData name="Cecilia Mageski" userId="fd8f6c2c2ccbf7e6" providerId="LiveId" clId="{53F27907-4B27-4F8F-9A3E-592721E72265}" dt="2021-05-24T23:31:55.427" v="0" actId="478"/>
          <ac:picMkLst>
            <pc:docMk/>
            <pc:sldMk cId="553664609" sldId="265"/>
            <ac:picMk id="5" creationId="{F80D17F3-7492-430F-8B0E-1DA87ECDBAA3}"/>
          </ac:picMkLst>
        </pc:picChg>
        <pc:picChg chg="add mod">
          <ac:chgData name="Cecilia Mageski" userId="fd8f6c2c2ccbf7e6" providerId="LiveId" clId="{53F27907-4B27-4F8F-9A3E-592721E72265}" dt="2021-05-24T23:32:19.803" v="5" actId="1076"/>
          <ac:picMkLst>
            <pc:docMk/>
            <pc:sldMk cId="553664609" sldId="265"/>
            <ac:picMk id="6" creationId="{1D323410-0CFB-471D-8792-831E37367FCC}"/>
          </ac:picMkLst>
        </pc:picChg>
      </pc:sldChg>
      <pc:sldChg chg="modSp add mod ord">
        <pc:chgData name="Cecilia Mageski" userId="fd8f6c2c2ccbf7e6" providerId="LiveId" clId="{53F27907-4B27-4F8F-9A3E-592721E72265}" dt="2021-05-24T23:57:59.942" v="63" actId="20577"/>
        <pc:sldMkLst>
          <pc:docMk/>
          <pc:sldMk cId="1556569936" sldId="266"/>
        </pc:sldMkLst>
        <pc:spChg chg="mod">
          <ac:chgData name="Cecilia Mageski" userId="fd8f6c2c2ccbf7e6" providerId="LiveId" clId="{53F27907-4B27-4F8F-9A3E-592721E72265}" dt="2021-05-24T23:56:49.071" v="61" actId="790"/>
          <ac:spMkLst>
            <pc:docMk/>
            <pc:sldMk cId="1556569936" sldId="266"/>
            <ac:spMk id="2" creationId="{B4279EB7-D816-42A3-A596-EBAD6BEFB93D}"/>
          </ac:spMkLst>
        </pc:spChg>
        <pc:spChg chg="mod">
          <ac:chgData name="Cecilia Mageski" userId="fd8f6c2c2ccbf7e6" providerId="LiveId" clId="{53F27907-4B27-4F8F-9A3E-592721E72265}" dt="2021-05-24T23:57:59.942" v="63" actId="20577"/>
          <ac:spMkLst>
            <pc:docMk/>
            <pc:sldMk cId="1556569936" sldId="266"/>
            <ac:spMk id="3" creationId="{7C3D9128-1093-4AFB-A0EC-D68589409824}"/>
          </ac:spMkLst>
        </pc:spChg>
      </pc:sldChg>
      <pc:sldChg chg="addSp delSp modSp new mod">
        <pc:chgData name="Cecilia Mageski" userId="fd8f6c2c2ccbf7e6" providerId="LiveId" clId="{53F27907-4B27-4F8F-9A3E-592721E72265}" dt="2021-05-26T23:50:26.970" v="2100" actId="14100"/>
        <pc:sldMkLst>
          <pc:docMk/>
          <pc:sldMk cId="2392344514" sldId="267"/>
        </pc:sldMkLst>
        <pc:spChg chg="mod">
          <ac:chgData name="Cecilia Mageski" userId="fd8f6c2c2ccbf7e6" providerId="LiveId" clId="{53F27907-4B27-4F8F-9A3E-592721E72265}" dt="2021-05-25T22:52:39.384" v="65"/>
          <ac:spMkLst>
            <pc:docMk/>
            <pc:sldMk cId="2392344514" sldId="267"/>
            <ac:spMk id="2" creationId="{72FF19F3-E8BE-4054-B694-0AC015F5F555}"/>
          </ac:spMkLst>
        </pc:spChg>
        <pc:spChg chg="del">
          <ac:chgData name="Cecilia Mageski" userId="fd8f6c2c2ccbf7e6" providerId="LiveId" clId="{53F27907-4B27-4F8F-9A3E-592721E72265}" dt="2021-05-25T22:53:23.657" v="66"/>
          <ac:spMkLst>
            <pc:docMk/>
            <pc:sldMk cId="2392344514" sldId="267"/>
            <ac:spMk id="3" creationId="{2B84BBE8-9087-4027-B632-6E34BEA601F8}"/>
          </ac:spMkLst>
        </pc:spChg>
        <pc:spChg chg="add del mod">
          <ac:chgData name="Cecilia Mageski" userId="fd8f6c2c2ccbf7e6" providerId="LiveId" clId="{53F27907-4B27-4F8F-9A3E-592721E72265}" dt="2021-05-25T23:46:24.777" v="1237"/>
          <ac:spMkLst>
            <pc:docMk/>
            <pc:sldMk cId="2392344514" sldId="267"/>
            <ac:spMk id="7" creationId="{968E7E0E-BE4C-4C18-8765-D25406A4E93B}"/>
          </ac:spMkLst>
        </pc:spChg>
        <pc:spChg chg="add mod">
          <ac:chgData name="Cecilia Mageski" userId="fd8f6c2c2ccbf7e6" providerId="LiveId" clId="{53F27907-4B27-4F8F-9A3E-592721E72265}" dt="2021-05-26T23:50:26.970" v="2100" actId="14100"/>
          <ac:spMkLst>
            <pc:docMk/>
            <pc:sldMk cId="2392344514" sldId="267"/>
            <ac:spMk id="8" creationId="{38273B4A-D686-4188-931A-3BD6AAC60576}"/>
          </ac:spMkLst>
        </pc:spChg>
        <pc:picChg chg="add mod modCrop">
          <ac:chgData name="Cecilia Mageski" userId="fd8f6c2c2ccbf7e6" providerId="LiveId" clId="{53F27907-4B27-4F8F-9A3E-592721E72265}" dt="2021-05-26T23:50:17.026" v="2098" actId="1076"/>
          <ac:picMkLst>
            <pc:docMk/>
            <pc:sldMk cId="2392344514" sldId="267"/>
            <ac:picMk id="4" creationId="{AEB62E41-709B-40B9-AC57-D4732DAADF8E}"/>
          </ac:picMkLst>
        </pc:picChg>
        <pc:picChg chg="add mod modCrop">
          <ac:chgData name="Cecilia Mageski" userId="fd8f6c2c2ccbf7e6" providerId="LiveId" clId="{53F27907-4B27-4F8F-9A3E-592721E72265}" dt="2021-05-26T23:49:39.418" v="2088" actId="1076"/>
          <ac:picMkLst>
            <pc:docMk/>
            <pc:sldMk cId="2392344514" sldId="267"/>
            <ac:picMk id="5" creationId="{0C8EE11C-A927-453F-A9FB-4D3C84C789E5}"/>
          </ac:picMkLst>
        </pc:picChg>
        <pc:picChg chg="add del mod">
          <ac:chgData name="Cecilia Mageski" userId="fd8f6c2c2ccbf7e6" providerId="LiveId" clId="{53F27907-4B27-4F8F-9A3E-592721E72265}" dt="2021-05-25T22:53:59.915" v="70" actId="21"/>
          <ac:picMkLst>
            <pc:docMk/>
            <pc:sldMk cId="2392344514" sldId="267"/>
            <ac:picMk id="5" creationId="{D88D6A24-6CF7-4BE3-A0C8-66F87ADCF3E8}"/>
          </ac:picMkLst>
        </pc:picChg>
        <pc:picChg chg="add mod modCrop">
          <ac:chgData name="Cecilia Mageski" userId="fd8f6c2c2ccbf7e6" providerId="LiveId" clId="{53F27907-4B27-4F8F-9A3E-592721E72265}" dt="2021-05-26T23:49:37.818" v="2087" actId="1076"/>
          <ac:picMkLst>
            <pc:docMk/>
            <pc:sldMk cId="2392344514" sldId="267"/>
            <ac:picMk id="6" creationId="{10E1E31F-93C3-4073-85CD-1561F8313E9F}"/>
          </ac:picMkLst>
        </pc:picChg>
      </pc:sldChg>
      <pc:sldChg chg="addSp delSp modSp new mod delAnim modAnim">
        <pc:chgData name="Cecilia Mageski" userId="fd8f6c2c2ccbf7e6" providerId="LiveId" clId="{53F27907-4B27-4F8F-9A3E-592721E72265}" dt="2021-05-25T23:20:21.702" v="479" actId="404"/>
        <pc:sldMkLst>
          <pc:docMk/>
          <pc:sldMk cId="1817073781" sldId="268"/>
        </pc:sldMkLst>
        <pc:spChg chg="mod">
          <ac:chgData name="Cecilia Mageski" userId="fd8f6c2c2ccbf7e6" providerId="LiveId" clId="{53F27907-4B27-4F8F-9A3E-592721E72265}" dt="2021-05-25T23:20:21.702" v="479" actId="404"/>
          <ac:spMkLst>
            <pc:docMk/>
            <pc:sldMk cId="1817073781" sldId="268"/>
            <ac:spMk id="2" creationId="{D1988647-3CA1-456A-BCFE-50DAAB48752A}"/>
          </ac:spMkLst>
        </pc:spChg>
        <pc:spChg chg="del">
          <ac:chgData name="Cecilia Mageski" userId="fd8f6c2c2ccbf7e6" providerId="LiveId" clId="{53F27907-4B27-4F8F-9A3E-592721E72265}" dt="2021-05-25T22:54:03.243" v="71"/>
          <ac:spMkLst>
            <pc:docMk/>
            <pc:sldMk cId="1817073781" sldId="268"/>
            <ac:spMk id="3" creationId="{A461D1FD-0364-4B9B-A1A9-B29496F76A28}"/>
          </ac:spMkLst>
        </pc:spChg>
        <pc:spChg chg="add mod">
          <ac:chgData name="Cecilia Mageski" userId="fd8f6c2c2ccbf7e6" providerId="LiveId" clId="{53F27907-4B27-4F8F-9A3E-592721E72265}" dt="2021-05-25T22:59:41.467" v="167" actId="164"/>
          <ac:spMkLst>
            <pc:docMk/>
            <pc:sldMk cId="1817073781" sldId="268"/>
            <ac:spMk id="8" creationId="{AA8440BA-56D9-43D6-92F5-46F5C02633A2}"/>
          </ac:spMkLst>
        </pc:spChg>
        <pc:spChg chg="add mod">
          <ac:chgData name="Cecilia Mageski" userId="fd8f6c2c2ccbf7e6" providerId="LiveId" clId="{53F27907-4B27-4F8F-9A3E-592721E72265}" dt="2021-05-25T23:00:47.285" v="178" actId="164"/>
          <ac:spMkLst>
            <pc:docMk/>
            <pc:sldMk cId="1817073781" sldId="268"/>
            <ac:spMk id="10" creationId="{D7773784-6D60-4844-A715-D5BD0130706A}"/>
          </ac:spMkLst>
        </pc:spChg>
        <pc:spChg chg="mod">
          <ac:chgData name="Cecilia Mageski" userId="fd8f6c2c2ccbf7e6" providerId="LiveId" clId="{53F27907-4B27-4F8F-9A3E-592721E72265}" dt="2021-05-25T23:01:55.557" v="186"/>
          <ac:spMkLst>
            <pc:docMk/>
            <pc:sldMk cId="1817073781" sldId="268"/>
            <ac:spMk id="16" creationId="{D522E363-9A1C-43F9-810C-EE0F3008633C}"/>
          </ac:spMkLst>
        </pc:spChg>
        <pc:spChg chg="add del mod">
          <ac:chgData name="Cecilia Mageski" userId="fd8f6c2c2ccbf7e6" providerId="LiveId" clId="{53F27907-4B27-4F8F-9A3E-592721E72265}" dt="2021-05-25T23:03:13.608" v="201" actId="478"/>
          <ac:spMkLst>
            <pc:docMk/>
            <pc:sldMk cId="1817073781" sldId="268"/>
            <ac:spMk id="19" creationId="{A2C0AADD-8BB4-4CBC-83F0-27D47EF5C726}"/>
          </ac:spMkLst>
        </pc:spChg>
        <pc:grpChg chg="add mod">
          <ac:chgData name="Cecilia Mageski" userId="fd8f6c2c2ccbf7e6" providerId="LiveId" clId="{53F27907-4B27-4F8F-9A3E-592721E72265}" dt="2021-05-25T23:04:16.005" v="246" actId="1076"/>
          <ac:grpSpMkLst>
            <pc:docMk/>
            <pc:sldMk cId="1817073781" sldId="268"/>
            <ac:grpSpMk id="9" creationId="{9EFFE3A3-F080-456A-9944-8AC713A2F229}"/>
          </ac:grpSpMkLst>
        </pc:grpChg>
        <pc:grpChg chg="add mod">
          <ac:chgData name="Cecilia Mageski" userId="fd8f6c2c2ccbf7e6" providerId="LiveId" clId="{53F27907-4B27-4F8F-9A3E-592721E72265}" dt="2021-05-25T23:04:22.831" v="248" actId="1076"/>
          <ac:grpSpMkLst>
            <pc:docMk/>
            <pc:sldMk cId="1817073781" sldId="268"/>
            <ac:grpSpMk id="13" creationId="{10F8F529-A9B4-4C3F-A8E4-9B9370AA3080}"/>
          </ac:grpSpMkLst>
        </pc:grpChg>
        <pc:grpChg chg="add del mod">
          <ac:chgData name="Cecilia Mageski" userId="fd8f6c2c2ccbf7e6" providerId="LiveId" clId="{53F27907-4B27-4F8F-9A3E-592721E72265}" dt="2021-05-25T23:03:17.267" v="202" actId="478"/>
          <ac:grpSpMkLst>
            <pc:docMk/>
            <pc:sldMk cId="1817073781" sldId="268"/>
            <ac:grpSpMk id="15" creationId="{3579E390-28AC-4A29-8F50-53B33E53FF0C}"/>
          </ac:grpSpMkLst>
        </pc:grpChg>
        <pc:picChg chg="add del mod">
          <ac:chgData name="Cecilia Mageski" userId="fd8f6c2c2ccbf7e6" providerId="LiveId" clId="{53F27907-4B27-4F8F-9A3E-592721E72265}" dt="2021-05-25T23:04:07.771" v="245" actId="1036"/>
          <ac:picMkLst>
            <pc:docMk/>
            <pc:sldMk cId="1817073781" sldId="268"/>
            <ac:picMk id="4" creationId="{6F3DDD6F-6AF3-46E1-8799-889ADE99E2B1}"/>
          </ac:picMkLst>
        </pc:picChg>
        <pc:picChg chg="add del mod">
          <ac:chgData name="Cecilia Mageski" userId="fd8f6c2c2ccbf7e6" providerId="LiveId" clId="{53F27907-4B27-4F8F-9A3E-592721E72265}" dt="2021-05-25T22:57:07.317" v="114" actId="478"/>
          <ac:picMkLst>
            <pc:docMk/>
            <pc:sldMk cId="1817073781" sldId="268"/>
            <ac:picMk id="5" creationId="{E40B14D9-8E4A-496A-A4D8-A281ADBAA340}"/>
          </ac:picMkLst>
        </pc:picChg>
        <pc:picChg chg="add mod">
          <ac:chgData name="Cecilia Mageski" userId="fd8f6c2c2ccbf7e6" providerId="LiveId" clId="{53F27907-4B27-4F8F-9A3E-592721E72265}" dt="2021-05-25T22:57:33.644" v="118"/>
          <ac:picMkLst>
            <pc:docMk/>
            <pc:sldMk cId="1817073781" sldId="268"/>
            <ac:picMk id="6" creationId="{A1390DB9-3B6B-4E27-ADCD-2C839D627C09}"/>
          </ac:picMkLst>
        </pc:picChg>
        <pc:picChg chg="add mod">
          <ac:chgData name="Cecilia Mageski" userId="fd8f6c2c2ccbf7e6" providerId="LiveId" clId="{53F27907-4B27-4F8F-9A3E-592721E72265}" dt="2021-05-25T22:59:41.467" v="167" actId="164"/>
          <ac:picMkLst>
            <pc:docMk/>
            <pc:sldMk cId="1817073781" sldId="268"/>
            <ac:picMk id="7" creationId="{F90601EB-7D03-48E7-8FB9-2EBA2F32FBA4}"/>
          </ac:picMkLst>
        </pc:picChg>
        <pc:picChg chg="add del mod">
          <ac:chgData name="Cecilia Mageski" userId="fd8f6c2c2ccbf7e6" providerId="LiveId" clId="{53F27907-4B27-4F8F-9A3E-592721E72265}" dt="2021-05-25T23:03:10.010" v="199" actId="478"/>
          <ac:picMkLst>
            <pc:docMk/>
            <pc:sldMk cId="1817073781" sldId="268"/>
            <ac:picMk id="14" creationId="{D5C7E7AB-2943-4001-BD2F-29AABD95065D}"/>
          </ac:picMkLst>
        </pc:picChg>
        <pc:cxnChg chg="add mod">
          <ac:chgData name="Cecilia Mageski" userId="fd8f6c2c2ccbf7e6" providerId="LiveId" clId="{53F27907-4B27-4F8F-9A3E-592721E72265}" dt="2021-05-25T23:00:47.285" v="178" actId="164"/>
          <ac:cxnSpMkLst>
            <pc:docMk/>
            <pc:sldMk cId="1817073781" sldId="268"/>
            <ac:cxnSpMk id="12" creationId="{E7C69527-C268-42FB-A1D3-22B53BEA8F6E}"/>
          </ac:cxnSpMkLst>
        </pc:cxnChg>
        <pc:cxnChg chg="mod">
          <ac:chgData name="Cecilia Mageski" userId="fd8f6c2c2ccbf7e6" providerId="LiveId" clId="{53F27907-4B27-4F8F-9A3E-592721E72265}" dt="2021-05-25T23:01:55.557" v="186"/>
          <ac:cxnSpMkLst>
            <pc:docMk/>
            <pc:sldMk cId="1817073781" sldId="268"/>
            <ac:cxnSpMk id="17" creationId="{7866F42E-7918-488F-8678-5AED61385A3A}"/>
          </ac:cxnSpMkLst>
        </pc:cxnChg>
      </pc:sldChg>
      <pc:sldChg chg="addSp delSp modSp add mod delAnim modAnim">
        <pc:chgData name="Cecilia Mageski" userId="fd8f6c2c2ccbf7e6" providerId="LiveId" clId="{53F27907-4B27-4F8F-9A3E-592721E72265}" dt="2021-05-25T23:20:38.844" v="483"/>
        <pc:sldMkLst>
          <pc:docMk/>
          <pc:sldMk cId="1240550035" sldId="269"/>
        </pc:sldMkLst>
        <pc:spChg chg="del">
          <ac:chgData name="Cecilia Mageski" userId="fd8f6c2c2ccbf7e6" providerId="LiveId" clId="{53F27907-4B27-4F8F-9A3E-592721E72265}" dt="2021-05-25T23:20:37.086" v="482" actId="478"/>
          <ac:spMkLst>
            <pc:docMk/>
            <pc:sldMk cId="1240550035" sldId="269"/>
            <ac:spMk id="2" creationId="{D1988647-3CA1-456A-BCFE-50DAAB48752A}"/>
          </ac:spMkLst>
        </pc:spChg>
        <pc:spChg chg="add del mod">
          <ac:chgData name="Cecilia Mageski" userId="fd8f6c2c2ccbf7e6" providerId="LiveId" clId="{53F27907-4B27-4F8F-9A3E-592721E72265}" dt="2021-05-25T23:20:38.844" v="483"/>
          <ac:spMkLst>
            <pc:docMk/>
            <pc:sldMk cId="1240550035" sldId="269"/>
            <ac:spMk id="6" creationId="{D68B14B0-90F8-4B6A-9E05-D7A163BC11DC}"/>
          </ac:spMkLst>
        </pc:spChg>
        <pc:spChg chg="add del mod">
          <ac:chgData name="Cecilia Mageski" userId="fd8f6c2c2ccbf7e6" providerId="LiveId" clId="{53F27907-4B27-4F8F-9A3E-592721E72265}" dt="2021-05-25T23:20:35.060" v="481"/>
          <ac:spMkLst>
            <pc:docMk/>
            <pc:sldMk cId="1240550035" sldId="269"/>
            <ac:spMk id="18" creationId="{0B8F1DFE-D991-4230-926C-4D9BAF47BF26}"/>
          </ac:spMkLst>
        </pc:spChg>
        <pc:spChg chg="add mod">
          <ac:chgData name="Cecilia Mageski" userId="fd8f6c2c2ccbf7e6" providerId="LiveId" clId="{53F27907-4B27-4F8F-9A3E-592721E72265}" dt="2021-05-25T23:20:38.844" v="483"/>
          <ac:spMkLst>
            <pc:docMk/>
            <pc:sldMk cId="1240550035" sldId="269"/>
            <ac:spMk id="19" creationId="{D301FC2B-5E48-44BB-9484-605640F3AC88}"/>
          </ac:spMkLst>
        </pc:spChg>
        <pc:grpChg chg="del">
          <ac:chgData name="Cecilia Mageski" userId="fd8f6c2c2ccbf7e6" providerId="LiveId" clId="{53F27907-4B27-4F8F-9A3E-592721E72265}" dt="2021-05-25T23:02:32.951" v="191" actId="478"/>
          <ac:grpSpMkLst>
            <pc:docMk/>
            <pc:sldMk cId="1240550035" sldId="269"/>
            <ac:grpSpMk id="9" creationId="{9EFFE3A3-F080-456A-9944-8AC713A2F229}"/>
          </ac:grpSpMkLst>
        </pc:grpChg>
        <pc:grpChg chg="del">
          <ac:chgData name="Cecilia Mageski" userId="fd8f6c2c2ccbf7e6" providerId="LiveId" clId="{53F27907-4B27-4F8F-9A3E-592721E72265}" dt="2021-05-25T23:02:36.177" v="192" actId="478"/>
          <ac:grpSpMkLst>
            <pc:docMk/>
            <pc:sldMk cId="1240550035" sldId="269"/>
            <ac:grpSpMk id="13" creationId="{10F8F529-A9B4-4C3F-A8E4-9B9370AA3080}"/>
          </ac:grpSpMkLst>
        </pc:grpChg>
        <pc:grpChg chg="mod">
          <ac:chgData name="Cecilia Mageski" userId="fd8f6c2c2ccbf7e6" providerId="LiveId" clId="{53F27907-4B27-4F8F-9A3E-592721E72265}" dt="2021-05-25T23:02:50.021" v="196" actId="1076"/>
          <ac:grpSpMkLst>
            <pc:docMk/>
            <pc:sldMk cId="1240550035" sldId="269"/>
            <ac:grpSpMk id="15" creationId="{3579E390-28AC-4A29-8F50-53B33E53FF0C}"/>
          </ac:grpSpMkLst>
        </pc:grpChg>
        <pc:picChg chg="mod">
          <ac:chgData name="Cecilia Mageski" userId="fd8f6c2c2ccbf7e6" providerId="LiveId" clId="{53F27907-4B27-4F8F-9A3E-592721E72265}" dt="2021-05-25T23:02:40.771" v="193" actId="1076"/>
          <ac:picMkLst>
            <pc:docMk/>
            <pc:sldMk cId="1240550035" sldId="269"/>
            <ac:picMk id="4" creationId="{6F3DDD6F-6AF3-46E1-8799-889ADE99E2B1}"/>
          </ac:picMkLst>
        </pc:picChg>
        <pc:picChg chg="add del mod">
          <ac:chgData name="Cecilia Mageski" userId="fd8f6c2c2ccbf7e6" providerId="LiveId" clId="{53F27907-4B27-4F8F-9A3E-592721E72265}" dt="2021-05-25T23:04:35.901" v="249" actId="14100"/>
          <ac:picMkLst>
            <pc:docMk/>
            <pc:sldMk cId="1240550035" sldId="269"/>
            <ac:picMk id="14" creationId="{D5C7E7AB-2943-4001-BD2F-29AABD95065D}"/>
          </ac:picMkLst>
        </pc:picChg>
        <pc:cxnChg chg="mod">
          <ac:chgData name="Cecilia Mageski" userId="fd8f6c2c2ccbf7e6" providerId="LiveId" clId="{53F27907-4B27-4F8F-9A3E-592721E72265}" dt="2021-05-25T23:02:53.798" v="197" actId="14100"/>
          <ac:cxnSpMkLst>
            <pc:docMk/>
            <pc:sldMk cId="1240550035" sldId="269"/>
            <ac:cxnSpMk id="17" creationId="{7866F42E-7918-488F-8678-5AED61385A3A}"/>
          </ac:cxnSpMkLst>
        </pc:cxnChg>
      </pc:sldChg>
      <pc:sldChg chg="addSp delSp modSp add mod delAnim modAnim">
        <pc:chgData name="Cecilia Mageski" userId="fd8f6c2c2ccbf7e6" providerId="LiveId" clId="{53F27907-4B27-4F8F-9A3E-592721E72265}" dt="2021-05-25T23:20:49.826" v="487"/>
        <pc:sldMkLst>
          <pc:docMk/>
          <pc:sldMk cId="1705742169" sldId="270"/>
        </pc:sldMkLst>
        <pc:spChg chg="del mod">
          <ac:chgData name="Cecilia Mageski" userId="fd8f6c2c2ccbf7e6" providerId="LiveId" clId="{53F27907-4B27-4F8F-9A3E-592721E72265}" dt="2021-05-25T23:20:49.826" v="487"/>
          <ac:spMkLst>
            <pc:docMk/>
            <pc:sldMk cId="1705742169" sldId="270"/>
            <ac:spMk id="2" creationId="{D1988647-3CA1-456A-BCFE-50DAAB48752A}"/>
          </ac:spMkLst>
        </pc:spChg>
        <pc:spChg chg="add del mod">
          <ac:chgData name="Cecilia Mageski" userId="fd8f6c2c2ccbf7e6" providerId="LiveId" clId="{53F27907-4B27-4F8F-9A3E-592721E72265}" dt="2021-05-25T23:20:46.561" v="485"/>
          <ac:spMkLst>
            <pc:docMk/>
            <pc:sldMk cId="1705742169" sldId="270"/>
            <ac:spMk id="10" creationId="{F46BDCA2-C769-49EF-9AC6-5517B15D2575}"/>
          </ac:spMkLst>
        </pc:spChg>
        <pc:spChg chg="add mod">
          <ac:chgData name="Cecilia Mageski" userId="fd8f6c2c2ccbf7e6" providerId="LiveId" clId="{53F27907-4B27-4F8F-9A3E-592721E72265}" dt="2021-05-25T23:20:49.826" v="487"/>
          <ac:spMkLst>
            <pc:docMk/>
            <pc:sldMk cId="1705742169" sldId="270"/>
            <ac:spMk id="11" creationId="{0945A97B-623A-4408-A5D3-9119A98254BA}"/>
          </ac:spMkLst>
        </pc:spChg>
        <pc:grpChg chg="mod">
          <ac:chgData name="Cecilia Mageski" userId="fd8f6c2c2ccbf7e6" providerId="LiveId" clId="{53F27907-4B27-4F8F-9A3E-592721E72265}" dt="2021-05-25T23:05:22.524" v="256" actId="1076"/>
          <ac:grpSpMkLst>
            <pc:docMk/>
            <pc:sldMk cId="1705742169" sldId="270"/>
            <ac:grpSpMk id="15" creationId="{3579E390-28AC-4A29-8F50-53B33E53FF0C}"/>
          </ac:grpSpMkLst>
        </pc:grpChg>
        <pc:picChg chg="add mod ord">
          <ac:chgData name="Cecilia Mageski" userId="fd8f6c2c2ccbf7e6" providerId="LiveId" clId="{53F27907-4B27-4F8F-9A3E-592721E72265}" dt="2021-05-25T23:05:32.003" v="258" actId="167"/>
          <ac:picMkLst>
            <pc:docMk/>
            <pc:sldMk cId="1705742169" sldId="270"/>
            <ac:picMk id="3" creationId="{D21EC7D2-54AC-4668-B0A8-2094AEABC9E1}"/>
          </ac:picMkLst>
        </pc:picChg>
        <pc:picChg chg="del">
          <ac:chgData name="Cecilia Mageski" userId="fd8f6c2c2ccbf7e6" providerId="LiveId" clId="{53F27907-4B27-4F8F-9A3E-592721E72265}" dt="2021-05-25T23:04:44.147" v="251" actId="478"/>
          <ac:picMkLst>
            <pc:docMk/>
            <pc:sldMk cId="1705742169" sldId="270"/>
            <ac:picMk id="14" creationId="{D5C7E7AB-2943-4001-BD2F-29AABD95065D}"/>
          </ac:picMkLst>
        </pc:picChg>
        <pc:cxnChg chg="mod">
          <ac:chgData name="Cecilia Mageski" userId="fd8f6c2c2ccbf7e6" providerId="LiveId" clId="{53F27907-4B27-4F8F-9A3E-592721E72265}" dt="2021-05-25T23:05:26.107" v="257" actId="14100"/>
          <ac:cxnSpMkLst>
            <pc:docMk/>
            <pc:sldMk cId="1705742169" sldId="270"/>
            <ac:cxnSpMk id="17" creationId="{7866F42E-7918-488F-8678-5AED61385A3A}"/>
          </ac:cxnSpMkLst>
        </pc:cxnChg>
      </pc:sldChg>
      <pc:sldChg chg="addSp delSp modSp add mod">
        <pc:chgData name="Cecilia Mageski" userId="fd8f6c2c2ccbf7e6" providerId="LiveId" clId="{53F27907-4B27-4F8F-9A3E-592721E72265}" dt="2021-05-25T23:20:57.666" v="489"/>
        <pc:sldMkLst>
          <pc:docMk/>
          <pc:sldMk cId="3400223988" sldId="271"/>
        </pc:sldMkLst>
        <pc:spChg chg="del mod">
          <ac:chgData name="Cecilia Mageski" userId="fd8f6c2c2ccbf7e6" providerId="LiveId" clId="{53F27907-4B27-4F8F-9A3E-592721E72265}" dt="2021-05-25T23:20:57.666" v="489"/>
          <ac:spMkLst>
            <pc:docMk/>
            <pc:sldMk cId="3400223988" sldId="271"/>
            <ac:spMk id="2" creationId="{D1988647-3CA1-456A-BCFE-50DAAB48752A}"/>
          </ac:spMkLst>
        </pc:spChg>
        <pc:spChg chg="add mod">
          <ac:chgData name="Cecilia Mageski" userId="fd8f6c2c2ccbf7e6" providerId="LiveId" clId="{53F27907-4B27-4F8F-9A3E-592721E72265}" dt="2021-05-25T23:20:57.666" v="489"/>
          <ac:spMkLst>
            <pc:docMk/>
            <pc:sldMk cId="3400223988" sldId="271"/>
            <ac:spMk id="10" creationId="{D1C9C948-F6BA-4F02-8B35-1D310FD7A767}"/>
          </ac:spMkLst>
        </pc:spChg>
        <pc:grpChg chg="mod">
          <ac:chgData name="Cecilia Mageski" userId="fd8f6c2c2ccbf7e6" providerId="LiveId" clId="{53F27907-4B27-4F8F-9A3E-592721E72265}" dt="2021-05-25T23:15:36.359" v="371" actId="1076"/>
          <ac:grpSpMkLst>
            <pc:docMk/>
            <pc:sldMk cId="3400223988" sldId="271"/>
            <ac:grpSpMk id="15" creationId="{3579E390-28AC-4A29-8F50-53B33E53FF0C}"/>
          </ac:grpSpMkLst>
        </pc:grpChg>
        <pc:picChg chg="del">
          <ac:chgData name="Cecilia Mageski" userId="fd8f6c2c2ccbf7e6" providerId="LiveId" clId="{53F27907-4B27-4F8F-9A3E-592721E72265}" dt="2021-05-25T23:15:22.239" v="368" actId="478"/>
          <ac:picMkLst>
            <pc:docMk/>
            <pc:sldMk cId="3400223988" sldId="271"/>
            <ac:picMk id="3" creationId="{D21EC7D2-54AC-4668-B0A8-2094AEABC9E1}"/>
          </ac:picMkLst>
        </pc:picChg>
        <pc:picChg chg="add mod ord">
          <ac:chgData name="Cecilia Mageski" userId="fd8f6c2c2ccbf7e6" providerId="LiveId" clId="{53F27907-4B27-4F8F-9A3E-592721E72265}" dt="2021-05-25T23:15:29.250" v="370" actId="167"/>
          <ac:picMkLst>
            <pc:docMk/>
            <pc:sldMk cId="3400223988" sldId="271"/>
            <ac:picMk id="5" creationId="{404834DF-CCAC-4DF9-A20C-B9DE95D095D0}"/>
          </ac:picMkLst>
        </pc:picChg>
        <pc:cxnChg chg="mod">
          <ac:chgData name="Cecilia Mageski" userId="fd8f6c2c2ccbf7e6" providerId="LiveId" clId="{53F27907-4B27-4F8F-9A3E-592721E72265}" dt="2021-05-25T23:15:41.347" v="372" actId="14100"/>
          <ac:cxnSpMkLst>
            <pc:docMk/>
            <pc:sldMk cId="3400223988" sldId="271"/>
            <ac:cxnSpMk id="17" creationId="{7866F42E-7918-488F-8678-5AED61385A3A}"/>
          </ac:cxnSpMkLst>
        </pc:cxnChg>
      </pc:sldChg>
      <pc:sldChg chg="addSp delSp modSp add mod">
        <pc:chgData name="Cecilia Mageski" userId="fd8f6c2c2ccbf7e6" providerId="LiveId" clId="{53F27907-4B27-4F8F-9A3E-592721E72265}" dt="2021-05-25T23:21:03.881" v="491"/>
        <pc:sldMkLst>
          <pc:docMk/>
          <pc:sldMk cId="1009191836" sldId="272"/>
        </pc:sldMkLst>
        <pc:spChg chg="del mod">
          <ac:chgData name="Cecilia Mageski" userId="fd8f6c2c2ccbf7e6" providerId="LiveId" clId="{53F27907-4B27-4F8F-9A3E-592721E72265}" dt="2021-05-25T23:21:03.881" v="491"/>
          <ac:spMkLst>
            <pc:docMk/>
            <pc:sldMk cId="1009191836" sldId="272"/>
            <ac:spMk id="2" creationId="{D1988647-3CA1-456A-BCFE-50DAAB48752A}"/>
          </ac:spMkLst>
        </pc:spChg>
        <pc:spChg chg="add mod">
          <ac:chgData name="Cecilia Mageski" userId="fd8f6c2c2ccbf7e6" providerId="LiveId" clId="{53F27907-4B27-4F8F-9A3E-592721E72265}" dt="2021-05-25T23:21:03.881" v="491"/>
          <ac:spMkLst>
            <pc:docMk/>
            <pc:sldMk cId="1009191836" sldId="272"/>
            <ac:spMk id="10" creationId="{EC669CB0-86BF-4350-A8F8-5E7A0FE15038}"/>
          </ac:spMkLst>
        </pc:spChg>
        <pc:grpChg chg="mod">
          <ac:chgData name="Cecilia Mageski" userId="fd8f6c2c2ccbf7e6" providerId="LiveId" clId="{53F27907-4B27-4F8F-9A3E-592721E72265}" dt="2021-05-25T23:17:24.168" v="388" actId="14100"/>
          <ac:grpSpMkLst>
            <pc:docMk/>
            <pc:sldMk cId="1009191836" sldId="272"/>
            <ac:grpSpMk id="15" creationId="{3579E390-28AC-4A29-8F50-53B33E53FF0C}"/>
          </ac:grpSpMkLst>
        </pc:grpChg>
        <pc:picChg chg="add mod ord">
          <ac:chgData name="Cecilia Mageski" userId="fd8f6c2c2ccbf7e6" providerId="LiveId" clId="{53F27907-4B27-4F8F-9A3E-592721E72265}" dt="2021-05-25T23:16:49.311" v="382" actId="1076"/>
          <ac:picMkLst>
            <pc:docMk/>
            <pc:sldMk cId="1009191836" sldId="272"/>
            <ac:picMk id="3" creationId="{4A79B823-58C1-4651-8298-2B98124F14F7}"/>
          </ac:picMkLst>
        </pc:picChg>
        <pc:picChg chg="mod">
          <ac:chgData name="Cecilia Mageski" userId="fd8f6c2c2ccbf7e6" providerId="LiveId" clId="{53F27907-4B27-4F8F-9A3E-592721E72265}" dt="2021-05-25T23:17:06.709" v="386" actId="1076"/>
          <ac:picMkLst>
            <pc:docMk/>
            <pc:sldMk cId="1009191836" sldId="272"/>
            <ac:picMk id="4" creationId="{6F3DDD6F-6AF3-46E1-8799-889ADE99E2B1}"/>
          </ac:picMkLst>
        </pc:picChg>
        <pc:picChg chg="del">
          <ac:chgData name="Cecilia Mageski" userId="fd8f6c2c2ccbf7e6" providerId="LiveId" clId="{53F27907-4B27-4F8F-9A3E-592721E72265}" dt="2021-05-25T23:16:24.883" v="374" actId="478"/>
          <ac:picMkLst>
            <pc:docMk/>
            <pc:sldMk cId="1009191836" sldId="272"/>
            <ac:picMk id="5" creationId="{404834DF-CCAC-4DF9-A20C-B9DE95D095D0}"/>
          </ac:picMkLst>
        </pc:picChg>
        <pc:cxnChg chg="mod">
          <ac:chgData name="Cecilia Mageski" userId="fd8f6c2c2ccbf7e6" providerId="LiveId" clId="{53F27907-4B27-4F8F-9A3E-592721E72265}" dt="2021-05-25T23:17:01.716" v="384" actId="14100"/>
          <ac:cxnSpMkLst>
            <pc:docMk/>
            <pc:sldMk cId="1009191836" sldId="272"/>
            <ac:cxnSpMk id="17" creationId="{7866F42E-7918-488F-8678-5AED61385A3A}"/>
          </ac:cxnSpMkLst>
        </pc:cxnChg>
      </pc:sldChg>
      <pc:sldChg chg="addSp delSp modSp add mod">
        <pc:chgData name="Cecilia Mageski" userId="fd8f6c2c2ccbf7e6" providerId="LiveId" clId="{53F27907-4B27-4F8F-9A3E-592721E72265}" dt="2021-05-25T23:21:10.981" v="495"/>
        <pc:sldMkLst>
          <pc:docMk/>
          <pc:sldMk cId="3370414628" sldId="273"/>
        </pc:sldMkLst>
        <pc:spChg chg="del mod">
          <ac:chgData name="Cecilia Mageski" userId="fd8f6c2c2ccbf7e6" providerId="LiveId" clId="{53F27907-4B27-4F8F-9A3E-592721E72265}" dt="2021-05-25T23:21:10.981" v="495"/>
          <ac:spMkLst>
            <pc:docMk/>
            <pc:sldMk cId="3370414628" sldId="273"/>
            <ac:spMk id="2" creationId="{D1988647-3CA1-456A-BCFE-50DAAB48752A}"/>
          </ac:spMkLst>
        </pc:spChg>
        <pc:spChg chg="add mod">
          <ac:chgData name="Cecilia Mageski" userId="fd8f6c2c2ccbf7e6" providerId="LiveId" clId="{53F27907-4B27-4F8F-9A3E-592721E72265}" dt="2021-05-25T23:19:01.751" v="438" actId="1037"/>
          <ac:spMkLst>
            <pc:docMk/>
            <pc:sldMk cId="3370414628" sldId="273"/>
            <ac:spMk id="6" creationId="{2EB8580A-E496-456B-8F54-DF824386318C}"/>
          </ac:spMkLst>
        </pc:spChg>
        <pc:spChg chg="add mod">
          <ac:chgData name="Cecilia Mageski" userId="fd8f6c2c2ccbf7e6" providerId="LiveId" clId="{53F27907-4B27-4F8F-9A3E-592721E72265}" dt="2021-05-25T23:19:44.399" v="463" actId="14100"/>
          <ac:spMkLst>
            <pc:docMk/>
            <pc:sldMk cId="3370414628" sldId="273"/>
            <ac:spMk id="7" creationId="{F3B8108D-9DC7-47ED-9929-1B33FBB13899}"/>
          </ac:spMkLst>
        </pc:spChg>
        <pc:spChg chg="add del mod">
          <ac:chgData name="Cecilia Mageski" userId="fd8f6c2c2ccbf7e6" providerId="LiveId" clId="{53F27907-4B27-4F8F-9A3E-592721E72265}" dt="2021-05-25T23:21:08.924" v="493"/>
          <ac:spMkLst>
            <pc:docMk/>
            <pc:sldMk cId="3370414628" sldId="273"/>
            <ac:spMk id="12" creationId="{97D2D2C8-42B5-4D64-981E-294B140B3994}"/>
          </ac:spMkLst>
        </pc:spChg>
        <pc:spChg chg="add mod">
          <ac:chgData name="Cecilia Mageski" userId="fd8f6c2c2ccbf7e6" providerId="LiveId" clId="{53F27907-4B27-4F8F-9A3E-592721E72265}" dt="2021-05-25T23:21:10.981" v="495"/>
          <ac:spMkLst>
            <pc:docMk/>
            <pc:sldMk cId="3370414628" sldId="273"/>
            <ac:spMk id="13" creationId="{E6CEFDC7-9F0B-4590-B39F-7099A8E4F8D5}"/>
          </ac:spMkLst>
        </pc:spChg>
        <pc:picChg chg="del">
          <ac:chgData name="Cecilia Mageski" userId="fd8f6c2c2ccbf7e6" providerId="LiveId" clId="{53F27907-4B27-4F8F-9A3E-592721E72265}" dt="2021-05-25T23:17:47.011" v="390" actId="478"/>
          <ac:picMkLst>
            <pc:docMk/>
            <pc:sldMk cId="3370414628" sldId="273"/>
            <ac:picMk id="3" creationId="{4A79B823-58C1-4651-8298-2B98124F14F7}"/>
          </ac:picMkLst>
        </pc:picChg>
        <pc:picChg chg="add del mod">
          <ac:chgData name="Cecilia Mageski" userId="fd8f6c2c2ccbf7e6" providerId="LiveId" clId="{53F27907-4B27-4F8F-9A3E-592721E72265}" dt="2021-05-25T23:17:52.404" v="394"/>
          <ac:picMkLst>
            <pc:docMk/>
            <pc:sldMk cId="3370414628" sldId="273"/>
            <ac:picMk id="5" creationId="{EB912BD5-763E-469B-B268-83611D192697}"/>
          </ac:picMkLst>
        </pc:picChg>
        <pc:picChg chg="add mod">
          <ac:chgData name="Cecilia Mageski" userId="fd8f6c2c2ccbf7e6" providerId="LiveId" clId="{53F27907-4B27-4F8F-9A3E-592721E72265}" dt="2021-05-25T23:18:11.303" v="398" actId="1076"/>
          <ac:picMkLst>
            <pc:docMk/>
            <pc:sldMk cId="3370414628" sldId="273"/>
            <ac:picMk id="9" creationId="{1619A200-336D-4A1F-9437-0731F8F29DE5}"/>
          </ac:picMkLst>
        </pc:picChg>
      </pc:sldChg>
      <pc:sldChg chg="addSp delSp modSp new mod">
        <pc:chgData name="Cecilia Mageski" userId="fd8f6c2c2ccbf7e6" providerId="LiveId" clId="{53F27907-4B27-4F8F-9A3E-592721E72265}" dt="2021-05-25T23:46:57.090" v="1281" actId="20577"/>
        <pc:sldMkLst>
          <pc:docMk/>
          <pc:sldMk cId="104363160" sldId="274"/>
        </pc:sldMkLst>
        <pc:spChg chg="del">
          <ac:chgData name="Cecilia Mageski" userId="fd8f6c2c2ccbf7e6" providerId="LiveId" clId="{53F27907-4B27-4F8F-9A3E-592721E72265}" dt="2021-05-25T23:21:15.201" v="496"/>
          <ac:spMkLst>
            <pc:docMk/>
            <pc:sldMk cId="104363160" sldId="274"/>
            <ac:spMk id="2" creationId="{F61E0F18-0467-4330-B6CC-3E03234765E5}"/>
          </ac:spMkLst>
        </pc:spChg>
        <pc:spChg chg="del">
          <ac:chgData name="Cecilia Mageski" userId="fd8f6c2c2ccbf7e6" providerId="LiveId" clId="{53F27907-4B27-4F8F-9A3E-592721E72265}" dt="2021-05-25T23:21:46.096" v="512"/>
          <ac:spMkLst>
            <pc:docMk/>
            <pc:sldMk cId="104363160" sldId="274"/>
            <ac:spMk id="3" creationId="{1ED248C5-80E2-4926-98B5-1C885605EC00}"/>
          </ac:spMkLst>
        </pc:spChg>
        <pc:spChg chg="add mod">
          <ac:chgData name="Cecilia Mageski" userId="fd8f6c2c2ccbf7e6" providerId="LiveId" clId="{53F27907-4B27-4F8F-9A3E-592721E72265}" dt="2021-05-25T23:21:30.002" v="511" actId="20577"/>
          <ac:spMkLst>
            <pc:docMk/>
            <pc:sldMk cId="104363160" sldId="274"/>
            <ac:spMk id="4" creationId="{BE637C8F-D0E4-4750-91AF-836EA2DAE9F3}"/>
          </ac:spMkLst>
        </pc:spChg>
        <pc:spChg chg="add del mod">
          <ac:chgData name="Cecilia Mageski" userId="fd8f6c2c2ccbf7e6" providerId="LiveId" clId="{53F27907-4B27-4F8F-9A3E-592721E72265}" dt="2021-05-25T23:32:54.069" v="829"/>
          <ac:spMkLst>
            <pc:docMk/>
            <pc:sldMk cId="104363160" sldId="274"/>
            <ac:spMk id="6" creationId="{41909FFE-F4F0-48F6-8495-0072C71242C7}"/>
          </ac:spMkLst>
        </pc:spChg>
        <pc:spChg chg="add mod">
          <ac:chgData name="Cecilia Mageski" userId="fd8f6c2c2ccbf7e6" providerId="LiveId" clId="{53F27907-4B27-4F8F-9A3E-592721E72265}" dt="2021-05-25T23:36:40.649" v="1037" actId="1038"/>
          <ac:spMkLst>
            <pc:docMk/>
            <pc:sldMk cId="104363160" sldId="274"/>
            <ac:spMk id="8" creationId="{6F6E402F-50CA-4BDF-8B73-182D11A77D80}"/>
          </ac:spMkLst>
        </pc:spChg>
        <pc:spChg chg="add mod">
          <ac:chgData name="Cecilia Mageski" userId="fd8f6c2c2ccbf7e6" providerId="LiveId" clId="{53F27907-4B27-4F8F-9A3E-592721E72265}" dt="2021-05-25T23:46:57.090" v="1281" actId="20577"/>
          <ac:spMkLst>
            <pc:docMk/>
            <pc:sldMk cId="104363160" sldId="274"/>
            <ac:spMk id="9" creationId="{9DF72F9A-72CE-4DB1-B536-538404B83EBC}"/>
          </ac:spMkLst>
        </pc:spChg>
        <pc:picChg chg="add mod">
          <ac:chgData name="Cecilia Mageski" userId="fd8f6c2c2ccbf7e6" providerId="LiveId" clId="{53F27907-4B27-4F8F-9A3E-592721E72265}" dt="2021-05-25T23:36:30.862" v="1018" actId="1037"/>
          <ac:picMkLst>
            <pc:docMk/>
            <pc:sldMk cId="104363160" sldId="274"/>
            <ac:picMk id="5" creationId="{97EBE397-79FC-44FC-8246-A21861791F9D}"/>
          </ac:picMkLst>
        </pc:picChg>
        <pc:picChg chg="add mod">
          <ac:chgData name="Cecilia Mageski" userId="fd8f6c2c2ccbf7e6" providerId="LiveId" clId="{53F27907-4B27-4F8F-9A3E-592721E72265}" dt="2021-05-25T23:23:06.922" v="580"/>
          <ac:picMkLst>
            <pc:docMk/>
            <pc:sldMk cId="104363160" sldId="274"/>
            <ac:picMk id="7" creationId="{9191339E-4413-4DD0-9637-F2D104274362}"/>
          </ac:picMkLst>
        </pc:picChg>
      </pc:sldChg>
      <pc:sldChg chg="addSp delSp modSp add del mod">
        <pc:chgData name="Cecilia Mageski" userId="fd8f6c2c2ccbf7e6" providerId="LiveId" clId="{53F27907-4B27-4F8F-9A3E-592721E72265}" dt="2021-05-25T23:47:12.479" v="1282"/>
        <pc:sldMkLst>
          <pc:docMk/>
          <pc:sldMk cId="2124011187" sldId="275"/>
        </pc:sldMkLst>
        <pc:spChg chg="del mod">
          <ac:chgData name="Cecilia Mageski" userId="fd8f6c2c2ccbf7e6" providerId="LiveId" clId="{53F27907-4B27-4F8F-9A3E-592721E72265}" dt="2021-05-25T23:33:33.112" v="833" actId="478"/>
          <ac:spMkLst>
            <pc:docMk/>
            <pc:sldMk cId="2124011187" sldId="275"/>
            <ac:spMk id="6" creationId="{41909FFE-F4F0-48F6-8495-0072C71242C7}"/>
          </ac:spMkLst>
        </pc:spChg>
        <pc:spChg chg="add del mod">
          <ac:chgData name="Cecilia Mageski" userId="fd8f6c2c2ccbf7e6" providerId="LiveId" clId="{53F27907-4B27-4F8F-9A3E-592721E72265}" dt="2021-05-25T23:26:37.921" v="607"/>
          <ac:spMkLst>
            <pc:docMk/>
            <pc:sldMk cId="2124011187" sldId="275"/>
            <ac:spMk id="7" creationId="{F8B5C641-3B2D-4571-AF81-128BF6A8D164}"/>
          </ac:spMkLst>
        </pc:spChg>
        <pc:spChg chg="mod">
          <ac:chgData name="Cecilia Mageski" userId="fd8f6c2c2ccbf7e6" providerId="LiveId" clId="{53F27907-4B27-4F8F-9A3E-592721E72265}" dt="2021-05-25T23:37:02.305" v="1049" actId="1037"/>
          <ac:spMkLst>
            <pc:docMk/>
            <pc:sldMk cId="2124011187" sldId="275"/>
            <ac:spMk id="8" creationId="{6F6E402F-50CA-4BDF-8B73-182D11A77D80}"/>
          </ac:spMkLst>
        </pc:spChg>
        <pc:spChg chg="add mod">
          <ac:chgData name="Cecilia Mageski" userId="fd8f6c2c2ccbf7e6" providerId="LiveId" clId="{53F27907-4B27-4F8F-9A3E-592721E72265}" dt="2021-05-25T23:47:12.479" v="1282"/>
          <ac:spMkLst>
            <pc:docMk/>
            <pc:sldMk cId="2124011187" sldId="275"/>
            <ac:spMk id="10" creationId="{A0F6EEF6-387C-453E-901E-8FE9A86188D8}"/>
          </ac:spMkLst>
        </pc:spChg>
        <pc:picChg chg="add del">
          <ac:chgData name="Cecilia Mageski" userId="fd8f6c2c2ccbf7e6" providerId="LiveId" clId="{53F27907-4B27-4F8F-9A3E-592721E72265}" dt="2021-05-25T23:26:14.826" v="603"/>
          <ac:picMkLst>
            <pc:docMk/>
            <pc:sldMk cId="2124011187" sldId="275"/>
            <ac:picMk id="2" creationId="{96F21336-757C-41C1-865A-152AC692E6EB}"/>
          </ac:picMkLst>
        </pc:picChg>
        <pc:picChg chg="del">
          <ac:chgData name="Cecilia Mageski" userId="fd8f6c2c2ccbf7e6" providerId="LiveId" clId="{53F27907-4B27-4F8F-9A3E-592721E72265}" dt="2021-05-25T23:26:36.121" v="606" actId="478"/>
          <ac:picMkLst>
            <pc:docMk/>
            <pc:sldMk cId="2124011187" sldId="275"/>
            <ac:picMk id="5" creationId="{97EBE397-79FC-44FC-8246-A21861791F9D}"/>
          </ac:picMkLst>
        </pc:picChg>
        <pc:picChg chg="add mod ord">
          <ac:chgData name="Cecilia Mageski" userId="fd8f6c2c2ccbf7e6" providerId="LiveId" clId="{53F27907-4B27-4F8F-9A3E-592721E72265}" dt="2021-05-25T23:27:27.831" v="630" actId="1076"/>
          <ac:picMkLst>
            <pc:docMk/>
            <pc:sldMk cId="2124011187" sldId="275"/>
            <ac:picMk id="9" creationId="{D5901F65-97C0-4938-BCF6-94A4CFAA8BA6}"/>
          </ac:picMkLst>
        </pc:picChg>
      </pc:sldChg>
      <pc:sldChg chg="addSp delSp modSp add mod">
        <pc:chgData name="Cecilia Mageski" userId="fd8f6c2c2ccbf7e6" providerId="LiveId" clId="{53F27907-4B27-4F8F-9A3E-592721E72265}" dt="2021-05-25T23:47:16.562" v="1283"/>
        <pc:sldMkLst>
          <pc:docMk/>
          <pc:sldMk cId="836817195" sldId="276"/>
        </pc:sldMkLst>
        <pc:spChg chg="add del mod">
          <ac:chgData name="Cecilia Mageski" userId="fd8f6c2c2ccbf7e6" providerId="LiveId" clId="{53F27907-4B27-4F8F-9A3E-592721E72265}" dt="2021-05-25T23:28:18.841" v="657"/>
          <ac:spMkLst>
            <pc:docMk/>
            <pc:sldMk cId="836817195" sldId="276"/>
            <ac:spMk id="3" creationId="{4D359F08-C882-4667-967B-3DCC6CCD682C}"/>
          </ac:spMkLst>
        </pc:spChg>
        <pc:spChg chg="del mod">
          <ac:chgData name="Cecilia Mageski" userId="fd8f6c2c2ccbf7e6" providerId="LiveId" clId="{53F27907-4B27-4F8F-9A3E-592721E72265}" dt="2021-05-25T23:34:17.796" v="924" actId="478"/>
          <ac:spMkLst>
            <pc:docMk/>
            <pc:sldMk cId="836817195" sldId="276"/>
            <ac:spMk id="6" creationId="{41909FFE-F4F0-48F6-8495-0072C71242C7}"/>
          </ac:spMkLst>
        </pc:spChg>
        <pc:spChg chg="mod">
          <ac:chgData name="Cecilia Mageski" userId="fd8f6c2c2ccbf7e6" providerId="LiveId" clId="{53F27907-4B27-4F8F-9A3E-592721E72265}" dt="2021-05-25T23:34:13.432" v="923" actId="1038"/>
          <ac:spMkLst>
            <pc:docMk/>
            <pc:sldMk cId="836817195" sldId="276"/>
            <ac:spMk id="8" creationId="{6F6E402F-50CA-4BDF-8B73-182D11A77D80}"/>
          </ac:spMkLst>
        </pc:spChg>
        <pc:spChg chg="add mod">
          <ac:chgData name="Cecilia Mageski" userId="fd8f6c2c2ccbf7e6" providerId="LiveId" clId="{53F27907-4B27-4F8F-9A3E-592721E72265}" dt="2021-05-25T23:47:16.562" v="1283"/>
          <ac:spMkLst>
            <pc:docMk/>
            <pc:sldMk cId="836817195" sldId="276"/>
            <ac:spMk id="10" creationId="{30613DC7-4D2A-45B9-B887-A40040761201}"/>
          </ac:spMkLst>
        </pc:spChg>
        <pc:picChg chg="add mod ord">
          <ac:chgData name="Cecilia Mageski" userId="fd8f6c2c2ccbf7e6" providerId="LiveId" clId="{53F27907-4B27-4F8F-9A3E-592721E72265}" dt="2021-05-25T23:28:57.139" v="681" actId="1038"/>
          <ac:picMkLst>
            <pc:docMk/>
            <pc:sldMk cId="836817195" sldId="276"/>
            <ac:picMk id="5" creationId="{4BDC1F9C-D831-4915-95C5-366722AF4290}"/>
          </ac:picMkLst>
        </pc:picChg>
        <pc:picChg chg="del">
          <ac:chgData name="Cecilia Mageski" userId="fd8f6c2c2ccbf7e6" providerId="LiveId" clId="{53F27907-4B27-4F8F-9A3E-592721E72265}" dt="2021-05-25T23:28:09.949" v="656" actId="478"/>
          <ac:picMkLst>
            <pc:docMk/>
            <pc:sldMk cId="836817195" sldId="276"/>
            <ac:picMk id="9" creationId="{D5901F65-97C0-4938-BCF6-94A4CFAA8BA6}"/>
          </ac:picMkLst>
        </pc:picChg>
      </pc:sldChg>
      <pc:sldChg chg="addSp delSp modSp add mod">
        <pc:chgData name="Cecilia Mageski" userId="fd8f6c2c2ccbf7e6" providerId="LiveId" clId="{53F27907-4B27-4F8F-9A3E-592721E72265}" dt="2021-05-25T23:47:22.622" v="1286" actId="20577"/>
        <pc:sldMkLst>
          <pc:docMk/>
          <pc:sldMk cId="1828232149" sldId="277"/>
        </pc:sldMkLst>
        <pc:spChg chg="add del mod">
          <ac:chgData name="Cecilia Mageski" userId="fd8f6c2c2ccbf7e6" providerId="LiveId" clId="{53F27907-4B27-4F8F-9A3E-592721E72265}" dt="2021-05-25T23:34:49.236" v="928"/>
          <ac:spMkLst>
            <pc:docMk/>
            <pc:sldMk cId="1828232149" sldId="277"/>
            <ac:spMk id="3" creationId="{AF999C7B-1602-4B9A-89E3-3448BC774998}"/>
          </ac:spMkLst>
        </pc:spChg>
        <pc:spChg chg="mod">
          <ac:chgData name="Cecilia Mageski" userId="fd8f6c2c2ccbf7e6" providerId="LiveId" clId="{53F27907-4B27-4F8F-9A3E-592721E72265}" dt="2021-05-25T23:47:22.622" v="1286" actId="20577"/>
          <ac:spMkLst>
            <pc:docMk/>
            <pc:sldMk cId="1828232149" sldId="277"/>
            <ac:spMk id="10" creationId="{30613DC7-4D2A-45B9-B887-A40040761201}"/>
          </ac:spMkLst>
        </pc:spChg>
        <pc:picChg chg="del">
          <ac:chgData name="Cecilia Mageski" userId="fd8f6c2c2ccbf7e6" providerId="LiveId" clId="{53F27907-4B27-4F8F-9A3E-592721E72265}" dt="2021-05-25T23:34:47.284" v="927" actId="478"/>
          <ac:picMkLst>
            <pc:docMk/>
            <pc:sldMk cId="1828232149" sldId="277"/>
            <ac:picMk id="5" creationId="{4BDC1F9C-D831-4915-95C5-366722AF4290}"/>
          </ac:picMkLst>
        </pc:picChg>
        <pc:picChg chg="add mod ord">
          <ac:chgData name="Cecilia Mageski" userId="fd8f6c2c2ccbf7e6" providerId="LiveId" clId="{53F27907-4B27-4F8F-9A3E-592721E72265}" dt="2021-05-25T23:35:22.683" v="947" actId="1035"/>
          <ac:picMkLst>
            <pc:docMk/>
            <pc:sldMk cId="1828232149" sldId="277"/>
            <ac:picMk id="9" creationId="{F737C95D-A22E-4F38-A006-4C635AA02408}"/>
          </ac:picMkLst>
        </pc:picChg>
      </pc:sldChg>
      <pc:sldChg chg="addSp delSp modSp add mod">
        <pc:chgData name="Cecilia Mageski" userId="fd8f6c2c2ccbf7e6" providerId="LiveId" clId="{53F27907-4B27-4F8F-9A3E-592721E72265}" dt="2021-05-25T23:47:29.270" v="1288" actId="20577"/>
        <pc:sldMkLst>
          <pc:docMk/>
          <pc:sldMk cId="277856052" sldId="278"/>
        </pc:sldMkLst>
        <pc:spChg chg="add del mod">
          <ac:chgData name="Cecilia Mageski" userId="fd8f6c2c2ccbf7e6" providerId="LiveId" clId="{53F27907-4B27-4F8F-9A3E-592721E72265}" dt="2021-05-25T23:37:50.537" v="1068"/>
          <ac:spMkLst>
            <pc:docMk/>
            <pc:sldMk cId="277856052" sldId="278"/>
            <ac:spMk id="3" creationId="{F9E91C12-0AC7-4840-A5A3-C2194458A436}"/>
          </ac:spMkLst>
        </pc:spChg>
        <pc:spChg chg="mod">
          <ac:chgData name="Cecilia Mageski" userId="fd8f6c2c2ccbf7e6" providerId="LiveId" clId="{53F27907-4B27-4F8F-9A3E-592721E72265}" dt="2021-05-25T23:47:29.270" v="1288" actId="20577"/>
          <ac:spMkLst>
            <pc:docMk/>
            <pc:sldMk cId="277856052" sldId="278"/>
            <ac:spMk id="10" creationId="{30613DC7-4D2A-45B9-B887-A40040761201}"/>
          </ac:spMkLst>
        </pc:spChg>
        <pc:picChg chg="add mod ord">
          <ac:chgData name="Cecilia Mageski" userId="fd8f6c2c2ccbf7e6" providerId="LiveId" clId="{53F27907-4B27-4F8F-9A3E-592721E72265}" dt="2021-05-25T23:37:59.435" v="1072" actId="1076"/>
          <ac:picMkLst>
            <pc:docMk/>
            <pc:sldMk cId="277856052" sldId="278"/>
            <ac:picMk id="5" creationId="{B016009C-8E78-476C-A2F3-0A4691380558}"/>
          </ac:picMkLst>
        </pc:picChg>
        <pc:picChg chg="del">
          <ac:chgData name="Cecilia Mageski" userId="fd8f6c2c2ccbf7e6" providerId="LiveId" clId="{53F27907-4B27-4F8F-9A3E-592721E72265}" dt="2021-05-25T23:37:29.630" v="1067" actId="478"/>
          <ac:picMkLst>
            <pc:docMk/>
            <pc:sldMk cId="277856052" sldId="278"/>
            <ac:picMk id="9" creationId="{F737C95D-A22E-4F38-A006-4C635AA02408}"/>
          </ac:picMkLst>
        </pc:picChg>
      </pc:sldChg>
      <pc:sldChg chg="add del">
        <pc:chgData name="Cecilia Mageski" userId="fd8f6c2c2ccbf7e6" providerId="LiveId" clId="{53F27907-4B27-4F8F-9A3E-592721E72265}" dt="2021-05-25T23:39:08.906" v="1076" actId="47"/>
        <pc:sldMkLst>
          <pc:docMk/>
          <pc:sldMk cId="1230138606" sldId="279"/>
        </pc:sldMkLst>
      </pc:sldChg>
      <pc:sldChg chg="addSp delSp modSp add mod ord">
        <pc:chgData name="Cecilia Mageski" userId="fd8f6c2c2ccbf7e6" providerId="LiveId" clId="{53F27907-4B27-4F8F-9A3E-592721E72265}" dt="2021-05-26T00:05:58.253" v="1759" actId="14100"/>
        <pc:sldMkLst>
          <pc:docMk/>
          <pc:sldMk cId="1571771700" sldId="279"/>
        </pc:sldMkLst>
        <pc:spChg chg="mod">
          <ac:chgData name="Cecilia Mageski" userId="fd8f6c2c2ccbf7e6" providerId="LiveId" clId="{53F27907-4B27-4F8F-9A3E-592721E72265}" dt="2021-05-25T23:39:29.198" v="1082" actId="20577"/>
          <ac:spMkLst>
            <pc:docMk/>
            <pc:sldMk cId="1571771700" sldId="279"/>
            <ac:spMk id="2" creationId="{72FF19F3-E8BE-4054-B694-0AC015F5F555}"/>
          </ac:spMkLst>
        </pc:spChg>
        <pc:spChg chg="add del mod">
          <ac:chgData name="Cecilia Mageski" userId="fd8f6c2c2ccbf7e6" providerId="LiveId" clId="{53F27907-4B27-4F8F-9A3E-592721E72265}" dt="2021-05-25T23:40:09.103" v="1084"/>
          <ac:spMkLst>
            <pc:docMk/>
            <pc:sldMk cId="1571771700" sldId="279"/>
            <ac:spMk id="5" creationId="{EF7C1BAF-0586-4F35-A7A8-D8295680C296}"/>
          </ac:spMkLst>
        </pc:spChg>
        <pc:spChg chg="del mod">
          <ac:chgData name="Cecilia Mageski" userId="fd8f6c2c2ccbf7e6" providerId="LiveId" clId="{53F27907-4B27-4F8F-9A3E-592721E72265}" dt="2021-05-25T23:41:25.967" v="1096" actId="478"/>
          <ac:spMkLst>
            <pc:docMk/>
            <pc:sldMk cId="1571771700" sldId="279"/>
            <ac:spMk id="7" creationId="{968E7E0E-BE4C-4C18-8765-D25406A4E93B}"/>
          </ac:spMkLst>
        </pc:spChg>
        <pc:spChg chg="add mod">
          <ac:chgData name="Cecilia Mageski" userId="fd8f6c2c2ccbf7e6" providerId="LiveId" clId="{53F27907-4B27-4F8F-9A3E-592721E72265}" dt="2021-05-26T00:05:58.253" v="1759" actId="14100"/>
          <ac:spMkLst>
            <pc:docMk/>
            <pc:sldMk cId="1571771700" sldId="279"/>
            <ac:spMk id="9" creationId="{DD29EB1C-6C20-4D81-979F-31BAEFF951FD}"/>
          </ac:spMkLst>
        </pc:spChg>
        <pc:spChg chg="add del">
          <ac:chgData name="Cecilia Mageski" userId="fd8f6c2c2ccbf7e6" providerId="LiveId" clId="{53F27907-4B27-4F8F-9A3E-592721E72265}" dt="2021-05-25T23:48:15.089" v="1293" actId="11529"/>
          <ac:spMkLst>
            <pc:docMk/>
            <pc:sldMk cId="1571771700" sldId="279"/>
            <ac:spMk id="10" creationId="{CB1BCE5E-63D2-4B4C-B0D8-714B87B6FC87}"/>
          </ac:spMkLst>
        </pc:spChg>
        <pc:spChg chg="add mod">
          <ac:chgData name="Cecilia Mageski" userId="fd8f6c2c2ccbf7e6" providerId="LiveId" clId="{53F27907-4B27-4F8F-9A3E-592721E72265}" dt="2021-05-25T23:48:39.926" v="1297" actId="121"/>
          <ac:spMkLst>
            <pc:docMk/>
            <pc:sldMk cId="1571771700" sldId="279"/>
            <ac:spMk id="11" creationId="{B471625C-FA03-4B69-AC20-41ECA56AEEA8}"/>
          </ac:spMkLst>
        </pc:spChg>
        <pc:spChg chg="add mod">
          <ac:chgData name="Cecilia Mageski" userId="fd8f6c2c2ccbf7e6" providerId="LiveId" clId="{53F27907-4B27-4F8F-9A3E-592721E72265}" dt="2021-05-25T23:54:31.943" v="1460" actId="14100"/>
          <ac:spMkLst>
            <pc:docMk/>
            <pc:sldMk cId="1571771700" sldId="279"/>
            <ac:spMk id="12" creationId="{77EC74C5-F829-47F3-8F0D-6325362BAF3E}"/>
          </ac:spMkLst>
        </pc:spChg>
        <pc:spChg chg="add mod">
          <ac:chgData name="Cecilia Mageski" userId="fd8f6c2c2ccbf7e6" providerId="LiveId" clId="{53F27907-4B27-4F8F-9A3E-592721E72265}" dt="2021-05-25T23:52:22.982" v="1438" actId="20577"/>
          <ac:spMkLst>
            <pc:docMk/>
            <pc:sldMk cId="1571771700" sldId="279"/>
            <ac:spMk id="13" creationId="{3CBF584E-C5B2-47FA-B751-0E65D4E2A090}"/>
          </ac:spMkLst>
        </pc:spChg>
        <pc:picChg chg="del">
          <ac:chgData name="Cecilia Mageski" userId="fd8f6c2c2ccbf7e6" providerId="LiveId" clId="{53F27907-4B27-4F8F-9A3E-592721E72265}" dt="2021-05-25T23:39:50.573" v="1083" actId="478"/>
          <ac:picMkLst>
            <pc:docMk/>
            <pc:sldMk cId="1571771700" sldId="279"/>
            <ac:picMk id="4" creationId="{AEB62E41-709B-40B9-AC57-D4732DAADF8E}"/>
          </ac:picMkLst>
        </pc:picChg>
        <pc:picChg chg="add mod">
          <ac:chgData name="Cecilia Mageski" userId="fd8f6c2c2ccbf7e6" providerId="LiveId" clId="{53F27907-4B27-4F8F-9A3E-592721E72265}" dt="2021-05-25T23:47:41.062" v="1290" actId="14100"/>
          <ac:picMkLst>
            <pc:docMk/>
            <pc:sldMk cId="1571771700" sldId="279"/>
            <ac:picMk id="6" creationId="{418650FE-41DA-4313-849F-A0B50FD6E206}"/>
          </ac:picMkLst>
        </pc:picChg>
        <pc:picChg chg="add del mod">
          <ac:chgData name="Cecilia Mageski" userId="fd8f6c2c2ccbf7e6" providerId="LiveId" clId="{53F27907-4B27-4F8F-9A3E-592721E72265}" dt="2021-05-25T23:41:35.695" v="1099" actId="478"/>
          <ac:picMkLst>
            <pc:docMk/>
            <pc:sldMk cId="1571771700" sldId="279"/>
            <ac:picMk id="8" creationId="{6F8792E9-75E5-4C22-BE33-7BFF4969D687}"/>
          </ac:picMkLst>
        </pc:picChg>
      </pc:sldChg>
      <pc:sldChg chg="addSp delSp modSp add mod">
        <pc:chgData name="Cecilia Mageski" userId="fd8f6c2c2ccbf7e6" providerId="LiveId" clId="{53F27907-4B27-4F8F-9A3E-592721E72265}" dt="2021-05-26T00:01:38.147" v="1667" actId="20577"/>
        <pc:sldMkLst>
          <pc:docMk/>
          <pc:sldMk cId="532716573" sldId="280"/>
        </pc:sldMkLst>
        <pc:spChg chg="add del mod">
          <ac:chgData name="Cecilia Mageski" userId="fd8f6c2c2ccbf7e6" providerId="LiveId" clId="{53F27907-4B27-4F8F-9A3E-592721E72265}" dt="2021-05-25T23:43:49.929" v="1152"/>
          <ac:spMkLst>
            <pc:docMk/>
            <pc:sldMk cId="532716573" sldId="280"/>
            <ac:spMk id="4" creationId="{8EC6D776-557C-4964-9074-27D4DC90CDA5}"/>
          </ac:spMkLst>
        </pc:spChg>
        <pc:spChg chg="mod">
          <ac:chgData name="Cecilia Mageski" userId="fd8f6c2c2ccbf7e6" providerId="LiveId" clId="{53F27907-4B27-4F8F-9A3E-592721E72265}" dt="2021-05-26T00:01:38.147" v="1667" actId="20577"/>
          <ac:spMkLst>
            <pc:docMk/>
            <pc:sldMk cId="532716573" sldId="280"/>
            <ac:spMk id="9" creationId="{DD29EB1C-6C20-4D81-979F-31BAEFF951FD}"/>
          </ac:spMkLst>
        </pc:spChg>
        <pc:graphicFrameChg chg="add mod">
          <ac:chgData name="Cecilia Mageski" userId="fd8f6c2c2ccbf7e6" providerId="LiveId" clId="{53F27907-4B27-4F8F-9A3E-592721E72265}" dt="2021-05-25T23:43:46.388" v="1151"/>
          <ac:graphicFrameMkLst>
            <pc:docMk/>
            <pc:sldMk cId="532716573" sldId="280"/>
            <ac:graphicFrameMk id="7" creationId="{AA49FB99-9D0D-4598-BAC4-9D4E0CE8F1FD}"/>
          </ac:graphicFrameMkLst>
        </pc:graphicFrameChg>
        <pc:picChg chg="add mod">
          <ac:chgData name="Cecilia Mageski" userId="fd8f6c2c2ccbf7e6" providerId="LiveId" clId="{53F27907-4B27-4F8F-9A3E-592721E72265}" dt="2021-05-25T23:59:30.110" v="1629" actId="1076"/>
          <ac:picMkLst>
            <pc:docMk/>
            <pc:sldMk cId="532716573" sldId="280"/>
            <ac:picMk id="5" creationId="{96B3F1CC-70B1-4023-8A74-0F987908CABB}"/>
          </ac:picMkLst>
        </pc:picChg>
        <pc:picChg chg="del">
          <ac:chgData name="Cecilia Mageski" userId="fd8f6c2c2ccbf7e6" providerId="LiveId" clId="{53F27907-4B27-4F8F-9A3E-592721E72265}" dt="2021-05-25T23:43:42.454" v="1149" actId="478"/>
          <ac:picMkLst>
            <pc:docMk/>
            <pc:sldMk cId="532716573" sldId="280"/>
            <ac:picMk id="6" creationId="{418650FE-41DA-4313-849F-A0B50FD6E206}"/>
          </ac:picMkLst>
        </pc:picChg>
      </pc:sldChg>
      <pc:sldChg chg="addSp delSp modSp add mod">
        <pc:chgData name="Cecilia Mageski" userId="fd8f6c2c2ccbf7e6" providerId="LiveId" clId="{53F27907-4B27-4F8F-9A3E-592721E72265}" dt="2021-05-26T23:50:55.930" v="2104" actId="14100"/>
        <pc:sldMkLst>
          <pc:docMk/>
          <pc:sldMk cId="4027979149" sldId="281"/>
        </pc:sldMkLst>
        <pc:spChg chg="add del mod">
          <ac:chgData name="Cecilia Mageski" userId="fd8f6c2c2ccbf7e6" providerId="LiveId" clId="{53F27907-4B27-4F8F-9A3E-592721E72265}" dt="2021-05-25T23:56:13.456" v="1501"/>
          <ac:spMkLst>
            <pc:docMk/>
            <pc:sldMk cId="4027979149" sldId="281"/>
            <ac:spMk id="4" creationId="{5392B0BA-AE14-4D9C-A5A4-A0599C20E543}"/>
          </ac:spMkLst>
        </pc:spChg>
        <pc:spChg chg="add del mod">
          <ac:chgData name="Cecilia Mageski" userId="fd8f6c2c2ccbf7e6" providerId="LiveId" clId="{53F27907-4B27-4F8F-9A3E-592721E72265}" dt="2021-05-26T00:10:12.501" v="1832"/>
          <ac:spMkLst>
            <pc:docMk/>
            <pc:sldMk cId="4027979149" sldId="281"/>
            <ac:spMk id="8" creationId="{81B20DFD-EF9C-4575-B02C-09B0602F28D8}"/>
          </ac:spMkLst>
        </pc:spChg>
        <pc:spChg chg="mod">
          <ac:chgData name="Cecilia Mageski" userId="fd8f6c2c2ccbf7e6" providerId="LiveId" clId="{53F27907-4B27-4F8F-9A3E-592721E72265}" dt="2021-05-26T23:50:55.930" v="2104" actId="14100"/>
          <ac:spMkLst>
            <pc:docMk/>
            <pc:sldMk cId="4027979149" sldId="281"/>
            <ac:spMk id="9" creationId="{DD29EB1C-6C20-4D81-979F-31BAEFF951FD}"/>
          </ac:spMkLst>
        </pc:spChg>
        <pc:picChg chg="del mod">
          <ac:chgData name="Cecilia Mageski" userId="fd8f6c2c2ccbf7e6" providerId="LiveId" clId="{53F27907-4B27-4F8F-9A3E-592721E72265}" dt="2021-05-25T23:56:11.551" v="1500" actId="478"/>
          <ac:picMkLst>
            <pc:docMk/>
            <pc:sldMk cId="4027979149" sldId="281"/>
            <ac:picMk id="5" creationId="{96B3F1CC-70B1-4023-8A74-0F987908CABB}"/>
          </ac:picMkLst>
        </pc:picChg>
        <pc:picChg chg="add del mod">
          <ac:chgData name="Cecilia Mageski" userId="fd8f6c2c2ccbf7e6" providerId="LiveId" clId="{53F27907-4B27-4F8F-9A3E-592721E72265}" dt="2021-05-26T00:00:28.895" v="1631" actId="21"/>
          <ac:picMkLst>
            <pc:docMk/>
            <pc:sldMk cId="4027979149" sldId="281"/>
            <ac:picMk id="6" creationId="{08C8E7AA-61A4-4421-9CDB-47F386E521B5}"/>
          </ac:picMkLst>
        </pc:picChg>
        <pc:picChg chg="add mod">
          <ac:chgData name="Cecilia Mageski" userId="fd8f6c2c2ccbf7e6" providerId="LiveId" clId="{53F27907-4B27-4F8F-9A3E-592721E72265}" dt="2021-05-26T00:10:17.590" v="1835" actId="1076"/>
          <ac:picMkLst>
            <pc:docMk/>
            <pc:sldMk cId="4027979149" sldId="281"/>
            <ac:picMk id="10" creationId="{3DE8583D-FAA5-4245-97FB-1CDA9F2AD488}"/>
          </ac:picMkLst>
        </pc:picChg>
      </pc:sldChg>
      <pc:sldChg chg="addSp delSp modSp add mod">
        <pc:chgData name="Cecilia Mageski" userId="fd8f6c2c2ccbf7e6" providerId="LiveId" clId="{53F27907-4B27-4F8F-9A3E-592721E72265}" dt="2021-05-26T00:01:51.317" v="1668" actId="1076"/>
        <pc:sldMkLst>
          <pc:docMk/>
          <pc:sldMk cId="2402410702" sldId="282"/>
        </pc:sldMkLst>
        <pc:spChg chg="add del mod">
          <ac:chgData name="Cecilia Mageski" userId="fd8f6c2c2ccbf7e6" providerId="LiveId" clId="{53F27907-4B27-4F8F-9A3E-592721E72265}" dt="2021-05-26T00:01:02.588" v="1650"/>
          <ac:spMkLst>
            <pc:docMk/>
            <pc:sldMk cId="2402410702" sldId="282"/>
            <ac:spMk id="4" creationId="{3B033E9A-0448-4FF4-813C-DADE636CC040}"/>
          </ac:spMkLst>
        </pc:spChg>
        <pc:picChg chg="del">
          <ac:chgData name="Cecilia Mageski" userId="fd8f6c2c2ccbf7e6" providerId="LiveId" clId="{53F27907-4B27-4F8F-9A3E-592721E72265}" dt="2021-05-26T00:00:57.733" v="1647" actId="478"/>
          <ac:picMkLst>
            <pc:docMk/>
            <pc:sldMk cId="2402410702" sldId="282"/>
            <ac:picMk id="5" creationId="{96B3F1CC-70B1-4023-8A74-0F987908CABB}"/>
          </ac:picMkLst>
        </pc:picChg>
        <pc:picChg chg="add mod">
          <ac:chgData name="Cecilia Mageski" userId="fd8f6c2c2ccbf7e6" providerId="LiveId" clId="{53F27907-4B27-4F8F-9A3E-592721E72265}" dt="2021-05-26T00:01:51.317" v="1668" actId="1076"/>
          <ac:picMkLst>
            <pc:docMk/>
            <pc:sldMk cId="2402410702" sldId="282"/>
            <ac:picMk id="7" creationId="{15C469FA-26E2-4C6D-97EB-9974C6641256}"/>
          </ac:picMkLst>
        </pc:picChg>
      </pc:sldChg>
      <pc:sldChg chg="addSp delSp modSp add mod">
        <pc:chgData name="Cecilia Mageski" userId="fd8f6c2c2ccbf7e6" providerId="LiveId" clId="{53F27907-4B27-4F8F-9A3E-592721E72265}" dt="2021-05-26T00:07:22.609" v="1831" actId="20577"/>
        <pc:sldMkLst>
          <pc:docMk/>
          <pc:sldMk cId="134777032" sldId="283"/>
        </pc:sldMkLst>
        <pc:spChg chg="add del mod">
          <ac:chgData name="Cecilia Mageski" userId="fd8f6c2c2ccbf7e6" providerId="LiveId" clId="{53F27907-4B27-4F8F-9A3E-592721E72265}" dt="2021-05-26T00:03:06.386" v="1676"/>
          <ac:spMkLst>
            <pc:docMk/>
            <pc:sldMk cId="134777032" sldId="283"/>
            <ac:spMk id="4" creationId="{F54B85D9-F33C-40E6-830E-5AD7B52F344D}"/>
          </ac:spMkLst>
        </pc:spChg>
        <pc:spChg chg="mod">
          <ac:chgData name="Cecilia Mageski" userId="fd8f6c2c2ccbf7e6" providerId="LiveId" clId="{53F27907-4B27-4F8F-9A3E-592721E72265}" dt="2021-05-26T00:07:22.609" v="1831" actId="20577"/>
          <ac:spMkLst>
            <pc:docMk/>
            <pc:sldMk cId="134777032" sldId="283"/>
            <ac:spMk id="9" creationId="{DD29EB1C-6C20-4D81-979F-31BAEFF951FD}"/>
          </ac:spMkLst>
        </pc:spChg>
        <pc:picChg chg="add mod">
          <ac:chgData name="Cecilia Mageski" userId="fd8f6c2c2ccbf7e6" providerId="LiveId" clId="{53F27907-4B27-4F8F-9A3E-592721E72265}" dt="2021-05-26T00:03:10.500" v="1678" actId="14100"/>
          <ac:picMkLst>
            <pc:docMk/>
            <pc:sldMk cId="134777032" sldId="283"/>
            <ac:picMk id="5" creationId="{4E16F9E8-1FDB-4493-BF75-4D72BBD1F211}"/>
          </ac:picMkLst>
        </pc:picChg>
        <pc:picChg chg="del">
          <ac:chgData name="Cecilia Mageski" userId="fd8f6c2c2ccbf7e6" providerId="LiveId" clId="{53F27907-4B27-4F8F-9A3E-592721E72265}" dt="2021-05-26T00:03:04.093" v="1675" actId="478"/>
          <ac:picMkLst>
            <pc:docMk/>
            <pc:sldMk cId="134777032" sldId="283"/>
            <ac:picMk id="7" creationId="{15C469FA-26E2-4C6D-97EB-9974C6641256}"/>
          </ac:picMkLst>
        </pc:picChg>
      </pc:sldChg>
      <pc:sldChg chg="add del ord">
        <pc:chgData name="Cecilia Mageski" userId="fd8f6c2c2ccbf7e6" providerId="LiveId" clId="{53F27907-4B27-4F8F-9A3E-592721E72265}" dt="2021-05-26T00:02:53.432" v="1673" actId="2890"/>
        <pc:sldMkLst>
          <pc:docMk/>
          <pc:sldMk cId="946365558" sldId="283"/>
        </pc:sldMkLst>
      </pc:sldChg>
      <pc:sldChg chg="addSp delSp modSp new mod">
        <pc:chgData name="Cecilia Mageski" userId="fd8f6c2c2ccbf7e6" providerId="LiveId" clId="{53F27907-4B27-4F8F-9A3E-592721E72265}" dt="2021-05-26T23:55:32.183" v="2259" actId="6549"/>
        <pc:sldMkLst>
          <pc:docMk/>
          <pc:sldMk cId="2060591847" sldId="284"/>
        </pc:sldMkLst>
        <pc:spChg chg="mod">
          <ac:chgData name="Cecilia Mageski" userId="fd8f6c2c2ccbf7e6" providerId="LiveId" clId="{53F27907-4B27-4F8F-9A3E-592721E72265}" dt="2021-05-26T23:45:43.008" v="2057" actId="20577"/>
          <ac:spMkLst>
            <pc:docMk/>
            <pc:sldMk cId="2060591847" sldId="284"/>
            <ac:spMk id="2" creationId="{B2C195D1-186F-4328-BAA2-EB3BD16BE553}"/>
          </ac:spMkLst>
        </pc:spChg>
        <pc:spChg chg="del">
          <ac:chgData name="Cecilia Mageski" userId="fd8f6c2c2ccbf7e6" providerId="LiveId" clId="{53F27907-4B27-4F8F-9A3E-592721E72265}" dt="2021-05-26T23:47:19.174" v="2058"/>
          <ac:spMkLst>
            <pc:docMk/>
            <pc:sldMk cId="2060591847" sldId="284"/>
            <ac:spMk id="3" creationId="{314315F2-1266-4FF6-BA58-751A68BAB6A6}"/>
          </ac:spMkLst>
        </pc:spChg>
        <pc:spChg chg="add mod">
          <ac:chgData name="Cecilia Mageski" userId="fd8f6c2c2ccbf7e6" providerId="LiveId" clId="{53F27907-4B27-4F8F-9A3E-592721E72265}" dt="2021-05-26T23:55:32.183" v="2259" actId="6549"/>
          <ac:spMkLst>
            <pc:docMk/>
            <pc:sldMk cId="2060591847" sldId="284"/>
            <ac:spMk id="5" creationId="{F2C90AF0-9663-4C47-AB7B-9CFC183E81E3}"/>
          </ac:spMkLst>
        </pc:spChg>
        <pc:picChg chg="add mod">
          <ac:chgData name="Cecilia Mageski" userId="fd8f6c2c2ccbf7e6" providerId="LiveId" clId="{53F27907-4B27-4F8F-9A3E-592721E72265}" dt="2021-05-26T23:50:38.460" v="2102" actId="1076"/>
          <ac:picMkLst>
            <pc:docMk/>
            <pc:sldMk cId="2060591847" sldId="284"/>
            <ac:picMk id="4" creationId="{B68FFBA3-CBE7-4F3D-BC53-80E29B812E18}"/>
          </ac:picMkLst>
        </pc:picChg>
      </pc:sldChg>
      <pc:sldChg chg="addSp delSp modSp add mod modClrScheme chgLayout">
        <pc:chgData name="Cecilia Mageski" userId="fd8f6c2c2ccbf7e6" providerId="LiveId" clId="{53F27907-4B27-4F8F-9A3E-592721E72265}" dt="2021-05-26T23:51:32.586" v="2109"/>
        <pc:sldMkLst>
          <pc:docMk/>
          <pc:sldMk cId="115650977" sldId="285"/>
        </pc:sldMkLst>
        <pc:spChg chg="mod ord">
          <ac:chgData name="Cecilia Mageski" userId="fd8f6c2c2ccbf7e6" providerId="LiveId" clId="{53F27907-4B27-4F8F-9A3E-592721E72265}" dt="2021-05-26T23:51:26.957" v="2107" actId="700"/>
          <ac:spMkLst>
            <pc:docMk/>
            <pc:sldMk cId="115650977" sldId="285"/>
            <ac:spMk id="2" creationId="{B2C195D1-186F-4328-BAA2-EB3BD16BE553}"/>
          </ac:spMkLst>
        </pc:spChg>
        <pc:spChg chg="del mod ord">
          <ac:chgData name="Cecilia Mageski" userId="fd8f6c2c2ccbf7e6" providerId="LiveId" clId="{53F27907-4B27-4F8F-9A3E-592721E72265}" dt="2021-05-26T23:51:26.957" v="2107" actId="700"/>
          <ac:spMkLst>
            <pc:docMk/>
            <pc:sldMk cId="115650977" sldId="285"/>
            <ac:spMk id="3" creationId="{314315F2-1266-4FF6-BA58-751A68BAB6A6}"/>
          </ac:spMkLst>
        </pc:spChg>
        <pc:spChg chg="add del mod">
          <ac:chgData name="Cecilia Mageski" userId="fd8f6c2c2ccbf7e6" providerId="LiveId" clId="{53F27907-4B27-4F8F-9A3E-592721E72265}" dt="2021-05-26T23:51:31.081" v="2108" actId="21"/>
          <ac:spMkLst>
            <pc:docMk/>
            <pc:sldMk cId="115650977" sldId="285"/>
            <ac:spMk id="4" creationId="{8A694A6B-025B-4E22-953D-EAC45F893B04}"/>
          </ac:spMkLst>
        </pc:spChg>
        <pc:spChg chg="add del mod ord">
          <ac:chgData name="Cecilia Mageski" userId="fd8f6c2c2ccbf7e6" providerId="LiveId" clId="{53F27907-4B27-4F8F-9A3E-592721E72265}" dt="2021-05-26T23:51:32.586" v="2109"/>
          <ac:spMkLst>
            <pc:docMk/>
            <pc:sldMk cId="115650977" sldId="285"/>
            <ac:spMk id="5" creationId="{7C832FE4-2B94-4771-864D-A8439568D5E3}"/>
          </ac:spMkLst>
        </pc:spChg>
        <pc:spChg chg="add mod ord">
          <ac:chgData name="Cecilia Mageski" userId="fd8f6c2c2ccbf7e6" providerId="LiveId" clId="{53F27907-4B27-4F8F-9A3E-592721E72265}" dt="2021-05-26T23:51:26.957" v="2107" actId="700"/>
          <ac:spMkLst>
            <pc:docMk/>
            <pc:sldMk cId="115650977" sldId="285"/>
            <ac:spMk id="6" creationId="{49AB7C1E-2C1A-4543-869E-94C0F1659EEF}"/>
          </ac:spMkLst>
        </pc:spChg>
        <pc:spChg chg="add mod">
          <ac:chgData name="Cecilia Mageski" userId="fd8f6c2c2ccbf7e6" providerId="LiveId" clId="{53F27907-4B27-4F8F-9A3E-592721E72265}" dt="2021-05-26T23:51:32.586" v="2109"/>
          <ac:spMkLst>
            <pc:docMk/>
            <pc:sldMk cId="115650977" sldId="285"/>
            <ac:spMk id="7" creationId="{6295A391-BEDF-460B-8AD4-C1FA1B368BC1}"/>
          </ac:spMkLst>
        </pc:spChg>
      </pc:sldChg>
    </pc:docChg>
  </pc:docChgLst>
</pc:chgInfo>
</file>

<file path=ppt/media/image1.jpeg>
</file>

<file path=ppt/media/image10.png>
</file>

<file path=ppt/media/image11.png>
</file>

<file path=ppt/media/image12.png>
</file>

<file path=ppt/media/image13.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jpeg>
</file>

<file path=ppt/media/image29.jpeg>
</file>

<file path=ppt/media/image3.png>
</file>

<file path=ppt/media/image30.png>
</file>

<file path=ppt/media/image31.png>
</file>

<file path=ppt/media/image32.png>
</file>

<file path=ppt/media/image33.jp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pt-BR"/>
              <a:t>Clique para editar o título Mestre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215805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 Panorâmica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8A87A34-81AB-432B-8DAE-1953F412C126}" type="datetimeFigureOut">
              <a:rPr lang="en-US" smtClean="0"/>
              <a:pPr/>
              <a:t>5/26/2021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3424966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pt-BR"/>
              <a:t>Clique para editar o título Mestre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48A87A34-81AB-432B-8DAE-1953F412C126}" type="datetimeFigureOut">
              <a:rPr lang="en-US" smtClean="0"/>
              <a:pPr/>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39694329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pt-BR"/>
              <a:t>Clique para editar o título Mestre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pt-BR"/>
              <a:t>Clique para editar os estilos de texto Mestres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48A87A34-81AB-432B-8DAE-1953F412C126}" type="datetimeFigureOut">
              <a:rPr lang="en-US" smtClean="0"/>
              <a:pPr/>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235880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48A87A34-81AB-432B-8DAE-1953F412C126}" type="datetimeFigureOut">
              <a:rPr lang="en-US" smtClean="0"/>
              <a:pPr/>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30132666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na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pt-BR"/>
              <a:t>Clique para editar o título Mestre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pPr/>
              <a:t>5/26/2021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37321602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unas de Image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pt-BR"/>
              <a:t>Clique para editar o título Mestre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pPr/>
              <a:t>5/26/2021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30243406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nchorCtr="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8089120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pt-BR"/>
              <a:t>Clique para editar o título Mestre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068512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3"/>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638276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2610971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77026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083957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7" name="Date Placeholder 2"/>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2115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54282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pt-BR"/>
              <a:t>Clique para editar o título Mestre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7" name="Date Placeholder 4"/>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338104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8A87A34-81AB-432B-8DAE-1953F412C126}" type="datetimeFigureOut">
              <a:rPr lang="en-US" smtClean="0"/>
              <a:t>5/26/2021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1475552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pt-BR"/>
              <a:t>Clique para editar o título Mestre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8A87A34-81AB-432B-8DAE-1953F412C126}" type="datetimeFigureOut">
              <a:rPr lang="en-US" smtClean="0"/>
              <a:pPr/>
              <a:t>5/26/2021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219973055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7EF7FA-6DAF-42D5-A69A-11AD08AC0EB9}"/>
              </a:ext>
            </a:extLst>
          </p:cNvPr>
          <p:cNvSpPr>
            <a:spLocks noGrp="1"/>
          </p:cNvSpPr>
          <p:nvPr>
            <p:ph type="ctrTitle"/>
          </p:nvPr>
        </p:nvSpPr>
        <p:spPr/>
        <p:txBody>
          <a:bodyPr/>
          <a:lstStyle/>
          <a:p>
            <a:r>
              <a:rPr lang="pt-BR" dirty="0"/>
              <a:t>Experimental </a:t>
            </a:r>
            <a:r>
              <a:rPr lang="pt-BR" dirty="0" err="1"/>
              <a:t>aparatus</a:t>
            </a:r>
            <a:endParaRPr lang="pt-BR" dirty="0"/>
          </a:p>
        </p:txBody>
      </p:sp>
      <p:sp>
        <p:nvSpPr>
          <p:cNvPr id="3" name="Subtítulo 2">
            <a:extLst>
              <a:ext uri="{FF2B5EF4-FFF2-40B4-BE49-F238E27FC236}">
                <a16:creationId xmlns:a16="http://schemas.microsoft.com/office/drawing/2014/main" id="{297A5044-04AF-4C95-BC46-53E55AB2FA11}"/>
              </a:ext>
            </a:extLst>
          </p:cNvPr>
          <p:cNvSpPr>
            <a:spLocks noGrp="1"/>
          </p:cNvSpPr>
          <p:nvPr>
            <p:ph type="subTitle" idx="1"/>
          </p:nvPr>
        </p:nvSpPr>
        <p:spPr/>
        <p:txBody>
          <a:bodyPr/>
          <a:lstStyle/>
          <a:p>
            <a:r>
              <a:rPr lang="pt-BR" dirty="0"/>
              <a:t>Cecilia Mageski M Santos</a:t>
            </a:r>
          </a:p>
        </p:txBody>
      </p:sp>
    </p:spTree>
    <p:extLst>
      <p:ext uri="{BB962C8B-B14F-4D97-AF65-F5344CB8AC3E}">
        <p14:creationId xmlns:p14="http://schemas.microsoft.com/office/powerpoint/2010/main" val="1720488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ço Reservado para Conteúdo 8">
            <a:extLst>
              <a:ext uri="{FF2B5EF4-FFF2-40B4-BE49-F238E27FC236}">
                <a16:creationId xmlns:a16="http://schemas.microsoft.com/office/drawing/2014/main" id="{D5901F65-97C0-4938-BCF6-94A4CFAA8BA6}"/>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6063" y="1926351"/>
            <a:ext cx="6800073" cy="4703049"/>
          </a:xfrm>
          <a:prstGeom prst="rect">
            <a:avLst/>
          </a:prstGeom>
          <a:noFill/>
          <a:ln>
            <a:noFill/>
          </a:ln>
        </p:spPr>
      </p:pic>
      <p:sp>
        <p:nvSpPr>
          <p:cNvPr id="4" name="Título 1">
            <a:extLst>
              <a:ext uri="{FF2B5EF4-FFF2-40B4-BE49-F238E27FC236}">
                <a16:creationId xmlns:a16="http://schemas.microsoft.com/office/drawing/2014/main" id="{BE637C8F-D0E4-4750-91AF-836EA2DAE9F3}"/>
              </a:ext>
            </a:extLst>
          </p:cNvPr>
          <p:cNvSpPr>
            <a:spLocks noGrp="1"/>
          </p:cNvSpPr>
          <p:nvPr>
            <p:ph type="title"/>
          </p:nvPr>
        </p:nvSpPr>
        <p:spPr>
          <a:xfrm>
            <a:off x="646113" y="452438"/>
            <a:ext cx="9404350" cy="1400175"/>
          </a:xfrm>
        </p:spPr>
        <p:txBody>
          <a:bodyPr/>
          <a:lstStyle/>
          <a:p>
            <a:r>
              <a:rPr lang="en-US" sz="3600" dirty="0"/>
              <a:t>Smooth and roughness surfaces for water with polymer</a:t>
            </a:r>
          </a:p>
        </p:txBody>
      </p:sp>
      <p:sp>
        <p:nvSpPr>
          <p:cNvPr id="8" name="CaixaDeTexto 7">
            <a:extLst>
              <a:ext uri="{FF2B5EF4-FFF2-40B4-BE49-F238E27FC236}">
                <a16:creationId xmlns:a16="http://schemas.microsoft.com/office/drawing/2014/main" id="{6F6E402F-50CA-4BDF-8B73-182D11A77D80}"/>
              </a:ext>
            </a:extLst>
          </p:cNvPr>
          <p:cNvSpPr txBox="1"/>
          <p:nvPr/>
        </p:nvSpPr>
        <p:spPr>
          <a:xfrm>
            <a:off x="3686550" y="2166938"/>
            <a:ext cx="1128835" cy="261610"/>
          </a:xfrm>
          <a:prstGeom prst="rect">
            <a:avLst/>
          </a:prstGeom>
          <a:solidFill>
            <a:schemeClr val="tx1"/>
          </a:solidFill>
        </p:spPr>
        <p:txBody>
          <a:bodyPr wrap="none" rtlCol="0">
            <a:spAutoFit/>
          </a:bodyPr>
          <a:lstStyle/>
          <a:p>
            <a:r>
              <a:rPr lang="pt-BR" sz="1100" b="1" dirty="0" err="1">
                <a:solidFill>
                  <a:schemeClr val="bg1"/>
                </a:solidFill>
                <a:latin typeface="Times New Roman" panose="02020603050405020304" pitchFamily="18" charset="0"/>
                <a:cs typeface="Times New Roman" panose="02020603050405020304" pitchFamily="18" charset="0"/>
              </a:rPr>
              <a:t>Roughness</a:t>
            </a:r>
            <a:r>
              <a:rPr lang="pt-BR" sz="1100" b="1" dirty="0">
                <a:solidFill>
                  <a:schemeClr val="bg1"/>
                </a:solidFill>
                <a:latin typeface="Times New Roman" panose="02020603050405020304" pitchFamily="18" charset="0"/>
                <a:cs typeface="Times New Roman" panose="02020603050405020304" pitchFamily="18" charset="0"/>
              </a:rPr>
              <a:t> </a:t>
            </a:r>
            <a:r>
              <a:rPr lang="pt-BR" sz="1100" b="1" dirty="0" err="1">
                <a:solidFill>
                  <a:schemeClr val="bg1"/>
                </a:solidFill>
                <a:latin typeface="Times New Roman" panose="02020603050405020304" pitchFamily="18" charset="0"/>
                <a:cs typeface="Times New Roman" panose="02020603050405020304" pitchFamily="18" charset="0"/>
              </a:rPr>
              <a:t>pipe</a:t>
            </a:r>
            <a:endParaRPr lang="pt-BR" sz="1100" b="1" dirty="0">
              <a:solidFill>
                <a:schemeClr val="bg1"/>
              </a:solidFill>
              <a:latin typeface="Times New Roman" panose="02020603050405020304" pitchFamily="18" charset="0"/>
              <a:cs typeface="Times New Roman" panose="02020603050405020304" pitchFamily="18" charset="0"/>
            </a:endParaRPr>
          </a:p>
        </p:txBody>
      </p:sp>
      <p:sp>
        <p:nvSpPr>
          <p:cNvPr id="10" name="Espaço Reservado para Conteúdo 2">
            <a:extLst>
              <a:ext uri="{FF2B5EF4-FFF2-40B4-BE49-F238E27FC236}">
                <a16:creationId xmlns:a16="http://schemas.microsoft.com/office/drawing/2014/main" id="{A0F6EEF6-387C-453E-901E-8FE9A86188D8}"/>
              </a:ext>
            </a:extLst>
          </p:cNvPr>
          <p:cNvSpPr txBox="1">
            <a:spLocks/>
          </p:cNvSpPr>
          <p:nvPr/>
        </p:nvSpPr>
        <p:spPr>
          <a:xfrm>
            <a:off x="7687008" y="1852613"/>
            <a:ext cx="4085892"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Roughness pipe D</a:t>
            </a:r>
          </a:p>
          <a:p>
            <a:r>
              <a:rPr lang="en-US" dirty="0"/>
              <a:t>Polymer – CMC – concentration 0,1%</a:t>
            </a:r>
          </a:p>
          <a:p>
            <a:r>
              <a:rPr lang="en-US" dirty="0"/>
              <a:t>The fluid rheology was monitored</a:t>
            </a:r>
          </a:p>
          <a:p>
            <a:r>
              <a:rPr lang="en-US" dirty="0"/>
              <a:t>The influence of the temperature was verify and the temperature was monitored</a:t>
            </a:r>
          </a:p>
          <a:p>
            <a:pPr marL="0" indent="0">
              <a:buNone/>
            </a:pPr>
            <a:endParaRPr lang="en-US" dirty="0"/>
          </a:p>
          <a:p>
            <a:endParaRPr lang="en-US" dirty="0"/>
          </a:p>
        </p:txBody>
      </p:sp>
    </p:spTree>
    <p:extLst>
      <p:ext uri="{BB962C8B-B14F-4D97-AF65-F5344CB8AC3E}">
        <p14:creationId xmlns:p14="http://schemas.microsoft.com/office/powerpoint/2010/main" val="2124011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ço Reservado para Conteúdo 4">
            <a:extLst>
              <a:ext uri="{FF2B5EF4-FFF2-40B4-BE49-F238E27FC236}">
                <a16:creationId xmlns:a16="http://schemas.microsoft.com/office/drawing/2014/main" id="{4BDC1F9C-D831-4915-95C5-366722AF4290}"/>
              </a:ext>
            </a:extLst>
          </p:cNvPr>
          <p:cNvPicPr>
            <a:picLocks noGrp="1" noChangeAspect="1"/>
          </p:cNvPicPr>
          <p:nvPr>
            <p:ph idx="1"/>
          </p:nvPr>
        </p:nvPicPr>
        <p:blipFill>
          <a:blip r:embed="rId2"/>
          <a:stretch>
            <a:fillRect/>
          </a:stretch>
        </p:blipFill>
        <p:spPr>
          <a:xfrm>
            <a:off x="386545" y="1806255"/>
            <a:ext cx="7364403" cy="4806326"/>
          </a:xfrm>
          <a:prstGeom prst="rect">
            <a:avLst/>
          </a:prstGeom>
        </p:spPr>
      </p:pic>
      <p:sp>
        <p:nvSpPr>
          <p:cNvPr id="4" name="Título 1">
            <a:extLst>
              <a:ext uri="{FF2B5EF4-FFF2-40B4-BE49-F238E27FC236}">
                <a16:creationId xmlns:a16="http://schemas.microsoft.com/office/drawing/2014/main" id="{BE637C8F-D0E4-4750-91AF-836EA2DAE9F3}"/>
              </a:ext>
            </a:extLst>
          </p:cNvPr>
          <p:cNvSpPr>
            <a:spLocks noGrp="1"/>
          </p:cNvSpPr>
          <p:nvPr>
            <p:ph type="title"/>
          </p:nvPr>
        </p:nvSpPr>
        <p:spPr>
          <a:xfrm>
            <a:off x="646113" y="452438"/>
            <a:ext cx="9404350" cy="1400175"/>
          </a:xfrm>
        </p:spPr>
        <p:txBody>
          <a:bodyPr/>
          <a:lstStyle/>
          <a:p>
            <a:r>
              <a:rPr lang="en-US" sz="3600" dirty="0"/>
              <a:t>Smooth and roughness surfaces for water with polymer</a:t>
            </a:r>
          </a:p>
        </p:txBody>
      </p:sp>
      <p:sp>
        <p:nvSpPr>
          <p:cNvPr id="8" name="CaixaDeTexto 7">
            <a:extLst>
              <a:ext uri="{FF2B5EF4-FFF2-40B4-BE49-F238E27FC236}">
                <a16:creationId xmlns:a16="http://schemas.microsoft.com/office/drawing/2014/main" id="{6F6E402F-50CA-4BDF-8B73-182D11A77D80}"/>
              </a:ext>
            </a:extLst>
          </p:cNvPr>
          <p:cNvSpPr txBox="1"/>
          <p:nvPr/>
        </p:nvSpPr>
        <p:spPr>
          <a:xfrm>
            <a:off x="3758006" y="2166938"/>
            <a:ext cx="1212191" cy="276999"/>
          </a:xfrm>
          <a:prstGeom prst="rect">
            <a:avLst/>
          </a:prstGeom>
          <a:solidFill>
            <a:schemeClr val="tx1"/>
          </a:solidFill>
        </p:spPr>
        <p:txBody>
          <a:bodyPr wrap="none" rtlCol="0">
            <a:spAutoFit/>
          </a:bodyPr>
          <a:lstStyle/>
          <a:p>
            <a:r>
              <a:rPr lang="pt-BR" sz="1200" b="1" dirty="0" err="1">
                <a:solidFill>
                  <a:schemeClr val="bg1"/>
                </a:solidFill>
                <a:latin typeface="Times New Roman" panose="02020603050405020304" pitchFamily="18" charset="0"/>
                <a:cs typeface="Times New Roman" panose="02020603050405020304" pitchFamily="18" charset="0"/>
              </a:rPr>
              <a:t>Roughness</a:t>
            </a:r>
            <a:r>
              <a:rPr lang="pt-BR" sz="1200" b="1" dirty="0">
                <a:solidFill>
                  <a:schemeClr val="bg1"/>
                </a:solidFill>
                <a:latin typeface="Times New Roman" panose="02020603050405020304" pitchFamily="18" charset="0"/>
                <a:cs typeface="Times New Roman" panose="02020603050405020304" pitchFamily="18" charset="0"/>
              </a:rPr>
              <a:t> </a:t>
            </a:r>
            <a:r>
              <a:rPr lang="pt-BR" sz="1200" b="1" dirty="0" err="1">
                <a:solidFill>
                  <a:schemeClr val="bg1"/>
                </a:solidFill>
                <a:latin typeface="Times New Roman" panose="02020603050405020304" pitchFamily="18" charset="0"/>
                <a:cs typeface="Times New Roman" panose="02020603050405020304" pitchFamily="18" charset="0"/>
              </a:rPr>
              <a:t>pipe</a:t>
            </a:r>
            <a:endParaRPr lang="pt-BR" sz="1200" b="1" dirty="0">
              <a:solidFill>
                <a:schemeClr val="bg1"/>
              </a:solidFill>
              <a:latin typeface="Times New Roman" panose="02020603050405020304" pitchFamily="18" charset="0"/>
              <a:cs typeface="Times New Roman" panose="02020603050405020304" pitchFamily="18" charset="0"/>
            </a:endParaRPr>
          </a:p>
        </p:txBody>
      </p:sp>
      <p:sp>
        <p:nvSpPr>
          <p:cNvPr id="10" name="Espaço Reservado para Conteúdo 2">
            <a:extLst>
              <a:ext uri="{FF2B5EF4-FFF2-40B4-BE49-F238E27FC236}">
                <a16:creationId xmlns:a16="http://schemas.microsoft.com/office/drawing/2014/main" id="{30613DC7-4D2A-45B9-B887-A40040761201}"/>
              </a:ext>
            </a:extLst>
          </p:cNvPr>
          <p:cNvSpPr txBox="1">
            <a:spLocks/>
          </p:cNvSpPr>
          <p:nvPr/>
        </p:nvSpPr>
        <p:spPr>
          <a:xfrm>
            <a:off x="7687008" y="1852613"/>
            <a:ext cx="4085892"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Roughness pipe E</a:t>
            </a:r>
          </a:p>
          <a:p>
            <a:r>
              <a:rPr lang="en-US" dirty="0"/>
              <a:t>Polymer – CMC – concentration 0,1%</a:t>
            </a:r>
          </a:p>
          <a:p>
            <a:r>
              <a:rPr lang="en-US" dirty="0"/>
              <a:t>The fluid rheology was monitored</a:t>
            </a:r>
          </a:p>
          <a:p>
            <a:r>
              <a:rPr lang="en-US" dirty="0"/>
              <a:t>The influence of the temperature was verify and the temperature was monitored</a:t>
            </a:r>
          </a:p>
          <a:p>
            <a:pPr marL="0" indent="0">
              <a:buNone/>
            </a:pPr>
            <a:endParaRPr lang="en-US" dirty="0"/>
          </a:p>
          <a:p>
            <a:endParaRPr lang="en-US" dirty="0"/>
          </a:p>
        </p:txBody>
      </p:sp>
    </p:spTree>
    <p:extLst>
      <p:ext uri="{BB962C8B-B14F-4D97-AF65-F5344CB8AC3E}">
        <p14:creationId xmlns:p14="http://schemas.microsoft.com/office/powerpoint/2010/main" val="836817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ço Reservado para Conteúdo 8">
            <a:extLst>
              <a:ext uri="{FF2B5EF4-FFF2-40B4-BE49-F238E27FC236}">
                <a16:creationId xmlns:a16="http://schemas.microsoft.com/office/drawing/2014/main" id="{F737C95D-A22E-4F38-A006-4C635AA02408}"/>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9088" y="1853844"/>
            <a:ext cx="7258050" cy="4642199"/>
          </a:xfrm>
          <a:prstGeom prst="rect">
            <a:avLst/>
          </a:prstGeom>
          <a:noFill/>
          <a:ln>
            <a:noFill/>
          </a:ln>
        </p:spPr>
      </p:pic>
      <p:sp>
        <p:nvSpPr>
          <p:cNvPr id="4" name="Título 1">
            <a:extLst>
              <a:ext uri="{FF2B5EF4-FFF2-40B4-BE49-F238E27FC236}">
                <a16:creationId xmlns:a16="http://schemas.microsoft.com/office/drawing/2014/main" id="{BE637C8F-D0E4-4750-91AF-836EA2DAE9F3}"/>
              </a:ext>
            </a:extLst>
          </p:cNvPr>
          <p:cNvSpPr>
            <a:spLocks noGrp="1"/>
          </p:cNvSpPr>
          <p:nvPr>
            <p:ph type="title"/>
          </p:nvPr>
        </p:nvSpPr>
        <p:spPr>
          <a:xfrm>
            <a:off x="646113" y="452438"/>
            <a:ext cx="9404350" cy="1400175"/>
          </a:xfrm>
        </p:spPr>
        <p:txBody>
          <a:bodyPr/>
          <a:lstStyle/>
          <a:p>
            <a:r>
              <a:rPr lang="en-US" sz="3600" dirty="0"/>
              <a:t>Smooth and roughness surfaces for water with polymer</a:t>
            </a:r>
          </a:p>
        </p:txBody>
      </p:sp>
      <p:sp>
        <p:nvSpPr>
          <p:cNvPr id="8" name="CaixaDeTexto 7">
            <a:extLst>
              <a:ext uri="{FF2B5EF4-FFF2-40B4-BE49-F238E27FC236}">
                <a16:creationId xmlns:a16="http://schemas.microsoft.com/office/drawing/2014/main" id="{6F6E402F-50CA-4BDF-8B73-182D11A77D80}"/>
              </a:ext>
            </a:extLst>
          </p:cNvPr>
          <p:cNvSpPr txBox="1"/>
          <p:nvPr/>
        </p:nvSpPr>
        <p:spPr>
          <a:xfrm>
            <a:off x="3758006" y="2166938"/>
            <a:ext cx="1212191" cy="276999"/>
          </a:xfrm>
          <a:prstGeom prst="rect">
            <a:avLst/>
          </a:prstGeom>
          <a:solidFill>
            <a:schemeClr val="tx1"/>
          </a:solidFill>
        </p:spPr>
        <p:txBody>
          <a:bodyPr wrap="none" rtlCol="0">
            <a:spAutoFit/>
          </a:bodyPr>
          <a:lstStyle/>
          <a:p>
            <a:r>
              <a:rPr lang="pt-BR" sz="1200" b="1" dirty="0" err="1">
                <a:solidFill>
                  <a:schemeClr val="bg1"/>
                </a:solidFill>
                <a:latin typeface="Times New Roman" panose="02020603050405020304" pitchFamily="18" charset="0"/>
                <a:cs typeface="Times New Roman" panose="02020603050405020304" pitchFamily="18" charset="0"/>
              </a:rPr>
              <a:t>Roughness</a:t>
            </a:r>
            <a:r>
              <a:rPr lang="pt-BR" sz="1200" b="1" dirty="0">
                <a:solidFill>
                  <a:schemeClr val="bg1"/>
                </a:solidFill>
                <a:latin typeface="Times New Roman" panose="02020603050405020304" pitchFamily="18" charset="0"/>
                <a:cs typeface="Times New Roman" panose="02020603050405020304" pitchFamily="18" charset="0"/>
              </a:rPr>
              <a:t> </a:t>
            </a:r>
            <a:r>
              <a:rPr lang="pt-BR" sz="1200" b="1" dirty="0" err="1">
                <a:solidFill>
                  <a:schemeClr val="bg1"/>
                </a:solidFill>
                <a:latin typeface="Times New Roman" panose="02020603050405020304" pitchFamily="18" charset="0"/>
                <a:cs typeface="Times New Roman" panose="02020603050405020304" pitchFamily="18" charset="0"/>
              </a:rPr>
              <a:t>pipe</a:t>
            </a:r>
            <a:endParaRPr lang="pt-BR" sz="1200" b="1" dirty="0">
              <a:solidFill>
                <a:schemeClr val="bg1"/>
              </a:solidFill>
              <a:latin typeface="Times New Roman" panose="02020603050405020304" pitchFamily="18" charset="0"/>
              <a:cs typeface="Times New Roman" panose="02020603050405020304" pitchFamily="18" charset="0"/>
            </a:endParaRPr>
          </a:p>
        </p:txBody>
      </p:sp>
      <p:sp>
        <p:nvSpPr>
          <p:cNvPr id="10" name="Espaço Reservado para Conteúdo 2">
            <a:extLst>
              <a:ext uri="{FF2B5EF4-FFF2-40B4-BE49-F238E27FC236}">
                <a16:creationId xmlns:a16="http://schemas.microsoft.com/office/drawing/2014/main" id="{30613DC7-4D2A-45B9-B887-A40040761201}"/>
              </a:ext>
            </a:extLst>
          </p:cNvPr>
          <p:cNvSpPr txBox="1">
            <a:spLocks/>
          </p:cNvSpPr>
          <p:nvPr/>
        </p:nvSpPr>
        <p:spPr>
          <a:xfrm>
            <a:off x="7687008" y="1852613"/>
            <a:ext cx="4085892"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Roughness pipe A</a:t>
            </a:r>
          </a:p>
          <a:p>
            <a:r>
              <a:rPr lang="en-US" dirty="0"/>
              <a:t>Polymer – CMC – concentration 0,1%</a:t>
            </a:r>
          </a:p>
          <a:p>
            <a:r>
              <a:rPr lang="en-US" dirty="0"/>
              <a:t>The fluid rheology was monitored</a:t>
            </a:r>
          </a:p>
          <a:p>
            <a:r>
              <a:rPr lang="en-US" dirty="0"/>
              <a:t>The influence of the temperature was verify and the temperature was monitored</a:t>
            </a:r>
          </a:p>
        </p:txBody>
      </p:sp>
    </p:spTree>
    <p:extLst>
      <p:ext uri="{BB962C8B-B14F-4D97-AF65-F5344CB8AC3E}">
        <p14:creationId xmlns:p14="http://schemas.microsoft.com/office/powerpoint/2010/main" val="1828232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ço Reservado para Conteúdo 4">
            <a:extLst>
              <a:ext uri="{FF2B5EF4-FFF2-40B4-BE49-F238E27FC236}">
                <a16:creationId xmlns:a16="http://schemas.microsoft.com/office/drawing/2014/main" id="{B016009C-8E78-476C-A2F3-0A4691380558}"/>
              </a:ext>
            </a:extLst>
          </p:cNvPr>
          <p:cNvPicPr>
            <a:picLocks noGrp="1" noChangeAspect="1"/>
          </p:cNvPicPr>
          <p:nvPr>
            <p:ph idx="1"/>
          </p:nvPr>
        </p:nvPicPr>
        <p:blipFill>
          <a:blip r:embed="rId2"/>
          <a:stretch>
            <a:fillRect/>
          </a:stretch>
        </p:blipFill>
        <p:spPr>
          <a:xfrm>
            <a:off x="453727" y="1852613"/>
            <a:ext cx="7109123" cy="4720714"/>
          </a:xfrm>
          <a:prstGeom prst="rect">
            <a:avLst/>
          </a:prstGeom>
        </p:spPr>
      </p:pic>
      <p:sp>
        <p:nvSpPr>
          <p:cNvPr id="4" name="Título 1">
            <a:extLst>
              <a:ext uri="{FF2B5EF4-FFF2-40B4-BE49-F238E27FC236}">
                <a16:creationId xmlns:a16="http://schemas.microsoft.com/office/drawing/2014/main" id="{BE637C8F-D0E4-4750-91AF-836EA2DAE9F3}"/>
              </a:ext>
            </a:extLst>
          </p:cNvPr>
          <p:cNvSpPr>
            <a:spLocks noGrp="1"/>
          </p:cNvSpPr>
          <p:nvPr>
            <p:ph type="title"/>
          </p:nvPr>
        </p:nvSpPr>
        <p:spPr>
          <a:xfrm>
            <a:off x="646113" y="452438"/>
            <a:ext cx="9404350" cy="1400175"/>
          </a:xfrm>
        </p:spPr>
        <p:txBody>
          <a:bodyPr/>
          <a:lstStyle/>
          <a:p>
            <a:r>
              <a:rPr lang="en-US" sz="3600" dirty="0"/>
              <a:t>Smooth and roughness surfaces for water with polymer</a:t>
            </a:r>
          </a:p>
        </p:txBody>
      </p:sp>
      <p:sp>
        <p:nvSpPr>
          <p:cNvPr id="8" name="CaixaDeTexto 7">
            <a:extLst>
              <a:ext uri="{FF2B5EF4-FFF2-40B4-BE49-F238E27FC236}">
                <a16:creationId xmlns:a16="http://schemas.microsoft.com/office/drawing/2014/main" id="{6F6E402F-50CA-4BDF-8B73-182D11A77D80}"/>
              </a:ext>
            </a:extLst>
          </p:cNvPr>
          <p:cNvSpPr txBox="1"/>
          <p:nvPr/>
        </p:nvSpPr>
        <p:spPr>
          <a:xfrm>
            <a:off x="3758006" y="2166938"/>
            <a:ext cx="1212191" cy="276999"/>
          </a:xfrm>
          <a:prstGeom prst="rect">
            <a:avLst/>
          </a:prstGeom>
          <a:solidFill>
            <a:schemeClr val="tx1"/>
          </a:solidFill>
        </p:spPr>
        <p:txBody>
          <a:bodyPr wrap="none" rtlCol="0">
            <a:spAutoFit/>
          </a:bodyPr>
          <a:lstStyle/>
          <a:p>
            <a:r>
              <a:rPr lang="pt-BR" sz="1200" b="1" dirty="0" err="1">
                <a:solidFill>
                  <a:schemeClr val="bg1"/>
                </a:solidFill>
                <a:latin typeface="Times New Roman" panose="02020603050405020304" pitchFamily="18" charset="0"/>
                <a:cs typeface="Times New Roman" panose="02020603050405020304" pitchFamily="18" charset="0"/>
              </a:rPr>
              <a:t>Roughness</a:t>
            </a:r>
            <a:r>
              <a:rPr lang="pt-BR" sz="1200" b="1" dirty="0">
                <a:solidFill>
                  <a:schemeClr val="bg1"/>
                </a:solidFill>
                <a:latin typeface="Times New Roman" panose="02020603050405020304" pitchFamily="18" charset="0"/>
                <a:cs typeface="Times New Roman" panose="02020603050405020304" pitchFamily="18" charset="0"/>
              </a:rPr>
              <a:t> </a:t>
            </a:r>
            <a:r>
              <a:rPr lang="pt-BR" sz="1200" b="1" dirty="0" err="1">
                <a:solidFill>
                  <a:schemeClr val="bg1"/>
                </a:solidFill>
                <a:latin typeface="Times New Roman" panose="02020603050405020304" pitchFamily="18" charset="0"/>
                <a:cs typeface="Times New Roman" panose="02020603050405020304" pitchFamily="18" charset="0"/>
              </a:rPr>
              <a:t>pipe</a:t>
            </a:r>
            <a:endParaRPr lang="pt-BR" sz="1200" b="1" dirty="0">
              <a:solidFill>
                <a:schemeClr val="bg1"/>
              </a:solidFill>
              <a:latin typeface="Times New Roman" panose="02020603050405020304" pitchFamily="18" charset="0"/>
              <a:cs typeface="Times New Roman" panose="02020603050405020304" pitchFamily="18" charset="0"/>
            </a:endParaRPr>
          </a:p>
        </p:txBody>
      </p:sp>
      <p:sp>
        <p:nvSpPr>
          <p:cNvPr id="10" name="Espaço Reservado para Conteúdo 2">
            <a:extLst>
              <a:ext uri="{FF2B5EF4-FFF2-40B4-BE49-F238E27FC236}">
                <a16:creationId xmlns:a16="http://schemas.microsoft.com/office/drawing/2014/main" id="{30613DC7-4D2A-45B9-B887-A40040761201}"/>
              </a:ext>
            </a:extLst>
          </p:cNvPr>
          <p:cNvSpPr txBox="1">
            <a:spLocks/>
          </p:cNvSpPr>
          <p:nvPr/>
        </p:nvSpPr>
        <p:spPr>
          <a:xfrm>
            <a:off x="7687008" y="1852613"/>
            <a:ext cx="4085892"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Roughness pipe B</a:t>
            </a:r>
          </a:p>
          <a:p>
            <a:r>
              <a:rPr lang="en-US" dirty="0"/>
              <a:t>Polymer – CMC – concentration 0,1%</a:t>
            </a:r>
          </a:p>
          <a:p>
            <a:r>
              <a:rPr lang="en-US" dirty="0"/>
              <a:t>The fluid rheology was monitored</a:t>
            </a:r>
          </a:p>
          <a:p>
            <a:r>
              <a:rPr lang="en-US" dirty="0"/>
              <a:t>The influence of the temperature was verify and the temperature was monitored</a:t>
            </a:r>
          </a:p>
          <a:p>
            <a:endParaRPr lang="en-US" dirty="0"/>
          </a:p>
        </p:txBody>
      </p:sp>
    </p:spTree>
    <p:extLst>
      <p:ext uri="{BB962C8B-B14F-4D97-AF65-F5344CB8AC3E}">
        <p14:creationId xmlns:p14="http://schemas.microsoft.com/office/powerpoint/2010/main" val="277856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FF19F3-E8BE-4054-B694-0AC015F5F555}"/>
              </a:ext>
            </a:extLst>
          </p:cNvPr>
          <p:cNvSpPr>
            <a:spLocks noGrp="1"/>
          </p:cNvSpPr>
          <p:nvPr>
            <p:ph type="title"/>
          </p:nvPr>
        </p:nvSpPr>
        <p:spPr/>
        <p:txBody>
          <a:bodyPr/>
          <a:lstStyle/>
          <a:p>
            <a:r>
              <a:rPr lang="en-US" dirty="0"/>
              <a:t>Study of the effect of the polymer in oil </a:t>
            </a:r>
            <a:endParaRPr lang="pt-BR" dirty="0"/>
          </a:p>
        </p:txBody>
      </p:sp>
      <p:pic>
        <p:nvPicPr>
          <p:cNvPr id="6" name="Espaço Reservado para Conteúdo 5">
            <a:extLst>
              <a:ext uri="{FF2B5EF4-FFF2-40B4-BE49-F238E27FC236}">
                <a16:creationId xmlns:a16="http://schemas.microsoft.com/office/drawing/2014/main" id="{418650FE-41DA-4313-849F-A0B50FD6E206}"/>
              </a:ext>
            </a:extLst>
          </p:cNvPr>
          <p:cNvPicPr>
            <a:picLocks noGrp="1" noChangeAspect="1"/>
          </p:cNvPicPr>
          <p:nvPr>
            <p:ph idx="1"/>
          </p:nvPr>
        </p:nvPicPr>
        <p:blipFill>
          <a:blip r:embed="rId2"/>
          <a:stretch>
            <a:fillRect/>
          </a:stretch>
        </p:blipFill>
        <p:spPr>
          <a:xfrm>
            <a:off x="4198152" y="1751232"/>
            <a:ext cx="7633667" cy="4472997"/>
          </a:xfrm>
          <a:prstGeom prst="rect">
            <a:avLst/>
          </a:prstGeom>
        </p:spPr>
      </p:pic>
      <p:sp>
        <p:nvSpPr>
          <p:cNvPr id="9" name="Espaço Reservado para Conteúdo 2">
            <a:extLst>
              <a:ext uri="{FF2B5EF4-FFF2-40B4-BE49-F238E27FC236}">
                <a16:creationId xmlns:a16="http://schemas.microsoft.com/office/drawing/2014/main" id="{DD29EB1C-6C20-4D81-979F-31BAEFF951FD}"/>
              </a:ext>
            </a:extLst>
          </p:cNvPr>
          <p:cNvSpPr txBox="1">
            <a:spLocks/>
          </p:cNvSpPr>
          <p:nvPr/>
        </p:nvSpPr>
        <p:spPr>
          <a:xfrm>
            <a:off x="176213" y="2028749"/>
            <a:ext cx="3962400"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Acrylic Pipe </a:t>
            </a:r>
          </a:p>
          <a:p>
            <a:pPr lvl="1"/>
            <a:r>
              <a:rPr lang="en-US" dirty="0"/>
              <a:t>Smooth pipe</a:t>
            </a:r>
          </a:p>
          <a:p>
            <a:pPr lvl="1"/>
            <a:r>
              <a:rPr lang="en-US" dirty="0"/>
              <a:t>Approx. 6 meters</a:t>
            </a:r>
          </a:p>
          <a:p>
            <a:pPr lvl="1"/>
            <a:r>
              <a:rPr lang="en-US" dirty="0"/>
              <a:t>Tank 70 liters</a:t>
            </a:r>
          </a:p>
          <a:p>
            <a:pPr lvl="1"/>
            <a:r>
              <a:rPr lang="en-US" dirty="0"/>
              <a:t>Two polymers </a:t>
            </a:r>
          </a:p>
          <a:p>
            <a:pPr lvl="2"/>
            <a:r>
              <a:rPr lang="en-US" dirty="0"/>
              <a:t>Difference is molar mass (1g/mol – 4g/mol)</a:t>
            </a:r>
          </a:p>
          <a:p>
            <a:pPr lvl="1"/>
            <a:endParaRPr lang="en-US" dirty="0"/>
          </a:p>
          <a:p>
            <a:pPr lvl="1"/>
            <a:endParaRPr lang="en-US" dirty="0"/>
          </a:p>
          <a:p>
            <a:pPr lvl="1"/>
            <a:endParaRPr lang="en-US" dirty="0"/>
          </a:p>
          <a:p>
            <a:endParaRPr lang="en-US" dirty="0"/>
          </a:p>
        </p:txBody>
      </p:sp>
      <p:sp>
        <p:nvSpPr>
          <p:cNvPr id="11" name="CaixaDeTexto 10">
            <a:extLst>
              <a:ext uri="{FF2B5EF4-FFF2-40B4-BE49-F238E27FC236}">
                <a16:creationId xmlns:a16="http://schemas.microsoft.com/office/drawing/2014/main" id="{B471625C-FA03-4B69-AC20-41ECA56AEEA8}"/>
              </a:ext>
            </a:extLst>
          </p:cNvPr>
          <p:cNvSpPr txBox="1"/>
          <p:nvPr/>
        </p:nvSpPr>
        <p:spPr>
          <a:xfrm>
            <a:off x="4405313" y="3995738"/>
            <a:ext cx="6596062" cy="369332"/>
          </a:xfrm>
          <a:prstGeom prst="rect">
            <a:avLst/>
          </a:prstGeom>
          <a:noFill/>
        </p:spPr>
        <p:txBody>
          <a:bodyPr wrap="square" rtlCol="0">
            <a:spAutoFit/>
          </a:bodyPr>
          <a:lstStyle/>
          <a:p>
            <a:pPr algn="r"/>
            <a:endParaRPr lang="pt-BR" dirty="0"/>
          </a:p>
        </p:txBody>
      </p:sp>
      <p:sp>
        <p:nvSpPr>
          <p:cNvPr id="12" name="CaixaDeTexto 11">
            <a:extLst>
              <a:ext uri="{FF2B5EF4-FFF2-40B4-BE49-F238E27FC236}">
                <a16:creationId xmlns:a16="http://schemas.microsoft.com/office/drawing/2014/main" id="{77EC74C5-F829-47F3-8F0D-6325362BAF3E}"/>
              </a:ext>
            </a:extLst>
          </p:cNvPr>
          <p:cNvSpPr txBox="1"/>
          <p:nvPr/>
        </p:nvSpPr>
        <p:spPr>
          <a:xfrm>
            <a:off x="5410196" y="3919538"/>
            <a:ext cx="762004" cy="1893339"/>
          </a:xfrm>
          <a:prstGeom prst="rect">
            <a:avLst/>
          </a:prstGeom>
          <a:solidFill>
            <a:schemeClr val="tx1"/>
          </a:solidFill>
        </p:spPr>
        <p:txBody>
          <a:bodyPr wrap="square" rtlCol="0">
            <a:spAutoFit/>
          </a:bodyPr>
          <a:lstStyle/>
          <a:p>
            <a:pPr>
              <a:lnSpc>
                <a:spcPct val="150000"/>
              </a:lnSpc>
            </a:pPr>
            <a:r>
              <a:rPr lang="pt-BR" sz="1600" dirty="0">
                <a:solidFill>
                  <a:srgbClr val="003399"/>
                </a:solidFill>
                <a:latin typeface="Cambria" panose="02040503050406030204" pitchFamily="18" charset="0"/>
                <a:ea typeface="Cambria" panose="02040503050406030204" pitchFamily="18" charset="0"/>
                <a:cs typeface="Arial" panose="020B0604020202020204" pitchFamily="34" charset="0"/>
              </a:rPr>
              <a:t>Tank</a:t>
            </a:r>
          </a:p>
          <a:p>
            <a:pPr>
              <a:lnSpc>
                <a:spcPct val="150000"/>
              </a:lnSpc>
            </a:pPr>
            <a:r>
              <a:rPr lang="pt-BR" sz="1600" dirty="0" err="1">
                <a:solidFill>
                  <a:srgbClr val="003399"/>
                </a:solidFill>
                <a:latin typeface="Cambria" panose="02040503050406030204" pitchFamily="18" charset="0"/>
                <a:ea typeface="Cambria" panose="02040503050406030204" pitchFamily="18" charset="0"/>
                <a:cs typeface="Arial" panose="020B0604020202020204" pitchFamily="34" charset="0"/>
              </a:rPr>
              <a:t>Valve</a:t>
            </a:r>
            <a:endParaRPr lang="pt-BR" sz="1600" dirty="0">
              <a:solidFill>
                <a:srgbClr val="003399"/>
              </a:solidFill>
              <a:latin typeface="Cambria" panose="02040503050406030204" pitchFamily="18" charset="0"/>
              <a:ea typeface="Cambria" panose="02040503050406030204" pitchFamily="18" charset="0"/>
              <a:cs typeface="Arial" panose="020B0604020202020204" pitchFamily="34" charset="0"/>
            </a:endParaRPr>
          </a:p>
          <a:p>
            <a:pPr>
              <a:lnSpc>
                <a:spcPct val="150000"/>
              </a:lnSpc>
            </a:pPr>
            <a:r>
              <a:rPr lang="pt-BR" sz="1600" dirty="0" err="1">
                <a:solidFill>
                  <a:srgbClr val="003399"/>
                </a:solidFill>
                <a:latin typeface="Cambria" panose="02040503050406030204" pitchFamily="18" charset="0"/>
                <a:ea typeface="Cambria" panose="02040503050406030204" pitchFamily="18" charset="0"/>
                <a:cs typeface="Arial" panose="020B0604020202020204" pitchFamily="34" charset="0"/>
              </a:rPr>
              <a:t>Pump</a:t>
            </a:r>
            <a:endParaRPr lang="pt-BR" sz="1600" dirty="0">
              <a:solidFill>
                <a:srgbClr val="003399"/>
              </a:solidFill>
              <a:latin typeface="Cambria" panose="02040503050406030204" pitchFamily="18" charset="0"/>
              <a:ea typeface="Cambria" panose="02040503050406030204" pitchFamily="18" charset="0"/>
              <a:cs typeface="Arial" panose="020B0604020202020204" pitchFamily="34" charset="0"/>
            </a:endParaRPr>
          </a:p>
          <a:p>
            <a:pPr>
              <a:lnSpc>
                <a:spcPct val="150000"/>
              </a:lnSpc>
            </a:pPr>
            <a:r>
              <a:rPr lang="pt-BR" sz="1600" dirty="0" err="1">
                <a:solidFill>
                  <a:srgbClr val="003399"/>
                </a:solidFill>
                <a:latin typeface="Cambria" panose="02040503050406030204" pitchFamily="18" charset="0"/>
                <a:ea typeface="Cambria" panose="02040503050406030204" pitchFamily="18" charset="0"/>
                <a:cs typeface="Arial" panose="020B0604020202020204" pitchFamily="34" charset="0"/>
              </a:rPr>
              <a:t>Valve</a:t>
            </a:r>
            <a:endParaRPr lang="pt-BR" sz="1600" dirty="0">
              <a:solidFill>
                <a:srgbClr val="003399"/>
              </a:solidFill>
              <a:latin typeface="Cambria" panose="02040503050406030204" pitchFamily="18" charset="0"/>
              <a:ea typeface="Cambria" panose="02040503050406030204" pitchFamily="18" charset="0"/>
              <a:cs typeface="Arial" panose="020B0604020202020204" pitchFamily="34" charset="0"/>
            </a:endParaRPr>
          </a:p>
          <a:p>
            <a:pPr>
              <a:lnSpc>
                <a:spcPct val="150000"/>
              </a:lnSpc>
            </a:pPr>
            <a:r>
              <a:rPr lang="pt-BR" sz="1600" dirty="0" err="1">
                <a:solidFill>
                  <a:srgbClr val="003399"/>
                </a:solidFill>
                <a:latin typeface="Cambria" panose="02040503050406030204" pitchFamily="18" charset="0"/>
                <a:ea typeface="Cambria" panose="02040503050406030204" pitchFamily="18" charset="0"/>
                <a:cs typeface="Arial" panose="020B0604020202020204" pitchFamily="34" charset="0"/>
              </a:rPr>
              <a:t>Valve</a:t>
            </a:r>
            <a:endParaRPr lang="pt-BR" sz="1600" dirty="0">
              <a:solidFill>
                <a:srgbClr val="003399"/>
              </a:solidFill>
              <a:latin typeface="Cambria" panose="02040503050406030204" pitchFamily="18" charset="0"/>
              <a:ea typeface="Cambria" panose="02040503050406030204" pitchFamily="18" charset="0"/>
              <a:cs typeface="Arial" panose="020B0604020202020204" pitchFamily="34" charset="0"/>
            </a:endParaRPr>
          </a:p>
        </p:txBody>
      </p:sp>
      <p:sp>
        <p:nvSpPr>
          <p:cNvPr id="13" name="CaixaDeTexto 12">
            <a:extLst>
              <a:ext uri="{FF2B5EF4-FFF2-40B4-BE49-F238E27FC236}">
                <a16:creationId xmlns:a16="http://schemas.microsoft.com/office/drawing/2014/main" id="{3CBF584E-C5B2-47FA-B751-0E65D4E2A090}"/>
              </a:ext>
            </a:extLst>
          </p:cNvPr>
          <p:cNvSpPr txBox="1"/>
          <p:nvPr/>
        </p:nvSpPr>
        <p:spPr>
          <a:xfrm>
            <a:off x="6870775" y="3919536"/>
            <a:ext cx="1535037" cy="1154675"/>
          </a:xfrm>
          <a:prstGeom prst="rect">
            <a:avLst/>
          </a:prstGeom>
          <a:solidFill>
            <a:schemeClr val="tx1"/>
          </a:solidFill>
        </p:spPr>
        <p:txBody>
          <a:bodyPr wrap="square" rtlCol="0">
            <a:spAutoFit/>
          </a:bodyPr>
          <a:lstStyle/>
          <a:p>
            <a:pPr>
              <a:lnSpc>
                <a:spcPct val="150000"/>
              </a:lnSpc>
            </a:pPr>
            <a:r>
              <a:rPr lang="pt-BR" sz="1600" dirty="0" err="1">
                <a:solidFill>
                  <a:srgbClr val="003399"/>
                </a:solidFill>
                <a:latin typeface="Cambria" panose="02040503050406030204" pitchFamily="18" charset="0"/>
                <a:ea typeface="Cambria" panose="02040503050406030204" pitchFamily="18" charset="0"/>
                <a:cs typeface="Arial" panose="020B0604020202020204" pitchFamily="34" charset="0"/>
              </a:rPr>
              <a:t>Flow</a:t>
            </a:r>
            <a:r>
              <a:rPr lang="pt-BR" sz="1600" dirty="0">
                <a:solidFill>
                  <a:srgbClr val="003399"/>
                </a:solidFill>
                <a:latin typeface="Cambria" panose="02040503050406030204" pitchFamily="18" charset="0"/>
                <a:ea typeface="Cambria" panose="02040503050406030204" pitchFamily="18" charset="0"/>
                <a:cs typeface="Arial" panose="020B0604020202020204" pitchFamily="34" charset="0"/>
              </a:rPr>
              <a:t> rate</a:t>
            </a:r>
          </a:p>
          <a:p>
            <a:pPr>
              <a:lnSpc>
                <a:spcPct val="150000"/>
              </a:lnSpc>
            </a:pPr>
            <a:r>
              <a:rPr lang="pt-BR" sz="1600" dirty="0" err="1">
                <a:solidFill>
                  <a:srgbClr val="003399"/>
                </a:solidFill>
                <a:latin typeface="Cambria" panose="02040503050406030204" pitchFamily="18" charset="0"/>
                <a:ea typeface="Cambria" panose="02040503050406030204" pitchFamily="18" charset="0"/>
                <a:cs typeface="Arial" panose="020B0604020202020204" pitchFamily="34" charset="0"/>
              </a:rPr>
              <a:t>Termocouple</a:t>
            </a:r>
            <a:endParaRPr lang="pt-BR" sz="1600" dirty="0">
              <a:solidFill>
                <a:srgbClr val="003399"/>
              </a:solidFill>
              <a:latin typeface="Cambria" panose="02040503050406030204" pitchFamily="18" charset="0"/>
              <a:ea typeface="Cambria" panose="02040503050406030204" pitchFamily="18" charset="0"/>
              <a:cs typeface="Arial" panose="020B0604020202020204" pitchFamily="34" charset="0"/>
            </a:endParaRPr>
          </a:p>
          <a:p>
            <a:pPr>
              <a:lnSpc>
                <a:spcPct val="150000"/>
              </a:lnSpc>
            </a:pPr>
            <a:r>
              <a:rPr lang="pt-BR" sz="1600" dirty="0" err="1">
                <a:solidFill>
                  <a:srgbClr val="003399"/>
                </a:solidFill>
                <a:latin typeface="Cambria" panose="02040503050406030204" pitchFamily="18" charset="0"/>
                <a:ea typeface="Cambria" panose="02040503050406030204" pitchFamily="18" charset="0"/>
                <a:cs typeface="Arial" panose="020B0604020202020204" pitchFamily="34" charset="0"/>
              </a:rPr>
              <a:t>Termocouple</a:t>
            </a:r>
            <a:endParaRPr lang="pt-BR" sz="1600" dirty="0">
              <a:solidFill>
                <a:srgbClr val="003399"/>
              </a:solidFill>
              <a:latin typeface="Cambria" panose="02040503050406030204" pitchFamily="18" charset="0"/>
              <a:ea typeface="Cambria" panose="02040503050406030204" pitchFamily="18" charset="0"/>
              <a:cs typeface="Arial" panose="020B0604020202020204" pitchFamily="34" charset="0"/>
            </a:endParaRPr>
          </a:p>
        </p:txBody>
      </p:sp>
    </p:spTree>
    <p:extLst>
      <p:ext uri="{BB962C8B-B14F-4D97-AF65-F5344CB8AC3E}">
        <p14:creationId xmlns:p14="http://schemas.microsoft.com/office/powerpoint/2010/main" val="15717717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FF19F3-E8BE-4054-B694-0AC015F5F555}"/>
              </a:ext>
            </a:extLst>
          </p:cNvPr>
          <p:cNvSpPr>
            <a:spLocks noGrp="1"/>
          </p:cNvSpPr>
          <p:nvPr>
            <p:ph type="title"/>
          </p:nvPr>
        </p:nvSpPr>
        <p:spPr/>
        <p:txBody>
          <a:bodyPr/>
          <a:lstStyle/>
          <a:p>
            <a:r>
              <a:rPr lang="en-US" dirty="0"/>
              <a:t>Study of the effect of the polymer in oil </a:t>
            </a:r>
            <a:endParaRPr lang="pt-BR" dirty="0"/>
          </a:p>
        </p:txBody>
      </p:sp>
      <p:sp>
        <p:nvSpPr>
          <p:cNvPr id="9" name="Espaço Reservado para Conteúdo 2">
            <a:extLst>
              <a:ext uri="{FF2B5EF4-FFF2-40B4-BE49-F238E27FC236}">
                <a16:creationId xmlns:a16="http://schemas.microsoft.com/office/drawing/2014/main" id="{DD29EB1C-6C20-4D81-979F-31BAEFF951FD}"/>
              </a:ext>
            </a:extLst>
          </p:cNvPr>
          <p:cNvSpPr txBox="1">
            <a:spLocks/>
          </p:cNvSpPr>
          <p:nvPr/>
        </p:nvSpPr>
        <p:spPr>
          <a:xfrm>
            <a:off x="214312" y="2028749"/>
            <a:ext cx="350337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Friction factor for oil with solvent </a:t>
            </a:r>
          </a:p>
          <a:p>
            <a:r>
              <a:rPr lang="en-US" dirty="0"/>
              <a:t>Two concentration of solvent</a:t>
            </a:r>
          </a:p>
          <a:p>
            <a:r>
              <a:rPr lang="en-US" dirty="0"/>
              <a:t>The rheology is verified and monitored</a:t>
            </a:r>
          </a:p>
          <a:p>
            <a:r>
              <a:rPr lang="en-US" dirty="0"/>
              <a:t>Temperature is monitored, and verified.</a:t>
            </a:r>
          </a:p>
          <a:p>
            <a:endParaRPr lang="en-US" dirty="0"/>
          </a:p>
          <a:p>
            <a:pPr lvl="1"/>
            <a:endParaRPr lang="en-US" dirty="0"/>
          </a:p>
          <a:p>
            <a:pPr lvl="1"/>
            <a:endParaRPr lang="en-US" dirty="0"/>
          </a:p>
          <a:p>
            <a:pPr lvl="1"/>
            <a:endParaRPr lang="en-US" dirty="0"/>
          </a:p>
          <a:p>
            <a:endParaRPr lang="en-US" dirty="0"/>
          </a:p>
        </p:txBody>
      </p:sp>
      <p:pic>
        <p:nvPicPr>
          <p:cNvPr id="5" name="Espaço Reservado para Conteúdo 4">
            <a:extLst>
              <a:ext uri="{FF2B5EF4-FFF2-40B4-BE49-F238E27FC236}">
                <a16:creationId xmlns:a16="http://schemas.microsoft.com/office/drawing/2014/main" id="{96B3F1CC-70B1-4023-8A74-0F987908CABB}"/>
              </a:ext>
            </a:extLst>
          </p:cNvPr>
          <p:cNvPicPr>
            <a:picLocks noGrp="1" noChangeAspect="1"/>
          </p:cNvPicPr>
          <p:nvPr>
            <p:ph idx="1"/>
          </p:nvPr>
        </p:nvPicPr>
        <p:blipFill>
          <a:blip r:embed="rId2"/>
          <a:stretch>
            <a:fillRect/>
          </a:stretch>
        </p:blipFill>
        <p:spPr>
          <a:xfrm>
            <a:off x="3717683" y="1303209"/>
            <a:ext cx="8260005" cy="5149698"/>
          </a:xfrm>
          <a:prstGeom prst="rect">
            <a:avLst/>
          </a:prstGeom>
        </p:spPr>
      </p:pic>
    </p:spTree>
    <p:extLst>
      <p:ext uri="{BB962C8B-B14F-4D97-AF65-F5344CB8AC3E}">
        <p14:creationId xmlns:p14="http://schemas.microsoft.com/office/powerpoint/2010/main" val="5327165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FF19F3-E8BE-4054-B694-0AC015F5F555}"/>
              </a:ext>
            </a:extLst>
          </p:cNvPr>
          <p:cNvSpPr>
            <a:spLocks noGrp="1"/>
          </p:cNvSpPr>
          <p:nvPr>
            <p:ph type="title"/>
          </p:nvPr>
        </p:nvSpPr>
        <p:spPr/>
        <p:txBody>
          <a:bodyPr/>
          <a:lstStyle/>
          <a:p>
            <a:r>
              <a:rPr lang="en-US" dirty="0"/>
              <a:t>Study of the effect of the polymer in oil </a:t>
            </a:r>
            <a:endParaRPr lang="pt-BR" dirty="0"/>
          </a:p>
        </p:txBody>
      </p:sp>
      <p:sp>
        <p:nvSpPr>
          <p:cNvPr id="9" name="Espaço Reservado para Conteúdo 2">
            <a:extLst>
              <a:ext uri="{FF2B5EF4-FFF2-40B4-BE49-F238E27FC236}">
                <a16:creationId xmlns:a16="http://schemas.microsoft.com/office/drawing/2014/main" id="{DD29EB1C-6C20-4D81-979F-31BAEFF951FD}"/>
              </a:ext>
            </a:extLst>
          </p:cNvPr>
          <p:cNvSpPr txBox="1">
            <a:spLocks/>
          </p:cNvSpPr>
          <p:nvPr/>
        </p:nvSpPr>
        <p:spPr>
          <a:xfrm>
            <a:off x="214312" y="2028749"/>
            <a:ext cx="350337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Friction factor for oil with solvent </a:t>
            </a:r>
          </a:p>
          <a:p>
            <a:r>
              <a:rPr lang="en-US" dirty="0"/>
              <a:t>Polymer is PIB  in two concentration</a:t>
            </a:r>
          </a:p>
          <a:p>
            <a:r>
              <a:rPr lang="en-US" dirty="0"/>
              <a:t>The rheology is verified and monitored</a:t>
            </a:r>
          </a:p>
          <a:p>
            <a:r>
              <a:rPr lang="en-US" dirty="0"/>
              <a:t>Temperature is monitored, and verified.</a:t>
            </a:r>
          </a:p>
          <a:p>
            <a:endParaRPr lang="en-US" dirty="0"/>
          </a:p>
          <a:p>
            <a:pPr lvl="1"/>
            <a:endParaRPr lang="en-US" dirty="0"/>
          </a:p>
          <a:p>
            <a:pPr lvl="1"/>
            <a:endParaRPr lang="en-US" dirty="0"/>
          </a:p>
          <a:p>
            <a:pPr lvl="1"/>
            <a:endParaRPr lang="en-US" dirty="0"/>
          </a:p>
          <a:p>
            <a:endParaRPr lang="en-US" dirty="0"/>
          </a:p>
        </p:txBody>
      </p:sp>
      <p:pic>
        <p:nvPicPr>
          <p:cNvPr id="7" name="Espaço Reservado para Conteúdo 5">
            <a:extLst>
              <a:ext uri="{FF2B5EF4-FFF2-40B4-BE49-F238E27FC236}">
                <a16:creationId xmlns:a16="http://schemas.microsoft.com/office/drawing/2014/main" id="{15C469FA-26E2-4C6D-97EB-9974C6641256}"/>
              </a:ext>
            </a:extLst>
          </p:cNvPr>
          <p:cNvPicPr>
            <a:picLocks noGrp="1" noChangeAspect="1"/>
          </p:cNvPicPr>
          <p:nvPr>
            <p:ph idx="1"/>
          </p:nvPr>
        </p:nvPicPr>
        <p:blipFill>
          <a:blip r:embed="rId2"/>
          <a:stretch>
            <a:fillRect/>
          </a:stretch>
        </p:blipFill>
        <p:spPr>
          <a:xfrm>
            <a:off x="3612450" y="1664950"/>
            <a:ext cx="8427150" cy="4923077"/>
          </a:xfrm>
          <a:prstGeom prst="rect">
            <a:avLst/>
          </a:prstGeom>
        </p:spPr>
      </p:pic>
    </p:spTree>
    <p:extLst>
      <p:ext uri="{BB962C8B-B14F-4D97-AF65-F5344CB8AC3E}">
        <p14:creationId xmlns:p14="http://schemas.microsoft.com/office/powerpoint/2010/main" val="24024107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FF19F3-E8BE-4054-B694-0AC015F5F555}"/>
              </a:ext>
            </a:extLst>
          </p:cNvPr>
          <p:cNvSpPr>
            <a:spLocks noGrp="1"/>
          </p:cNvSpPr>
          <p:nvPr>
            <p:ph type="title"/>
          </p:nvPr>
        </p:nvSpPr>
        <p:spPr/>
        <p:txBody>
          <a:bodyPr/>
          <a:lstStyle/>
          <a:p>
            <a:r>
              <a:rPr lang="en-US" dirty="0"/>
              <a:t>Study of the effect of the polymer in oil </a:t>
            </a:r>
            <a:endParaRPr lang="pt-BR" dirty="0"/>
          </a:p>
        </p:txBody>
      </p:sp>
      <p:sp>
        <p:nvSpPr>
          <p:cNvPr id="9" name="Espaço Reservado para Conteúdo 2">
            <a:extLst>
              <a:ext uri="{FF2B5EF4-FFF2-40B4-BE49-F238E27FC236}">
                <a16:creationId xmlns:a16="http://schemas.microsoft.com/office/drawing/2014/main" id="{DD29EB1C-6C20-4D81-979F-31BAEFF951FD}"/>
              </a:ext>
            </a:extLst>
          </p:cNvPr>
          <p:cNvSpPr txBox="1">
            <a:spLocks/>
          </p:cNvSpPr>
          <p:nvPr/>
        </p:nvSpPr>
        <p:spPr>
          <a:xfrm>
            <a:off x="214312" y="2028749"/>
            <a:ext cx="3503371" cy="4195481"/>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Friction factor for oil with solvent </a:t>
            </a:r>
          </a:p>
          <a:p>
            <a:r>
              <a:rPr lang="en-US" dirty="0"/>
              <a:t>Polymer is PIB in two concentration</a:t>
            </a:r>
          </a:p>
          <a:p>
            <a:r>
              <a:rPr lang="en-US" dirty="0"/>
              <a:t>The rheology is verified and monitored</a:t>
            </a:r>
          </a:p>
          <a:p>
            <a:r>
              <a:rPr lang="en-US" dirty="0"/>
              <a:t>Temperature is monitored, and verified.</a:t>
            </a:r>
          </a:p>
          <a:p>
            <a:r>
              <a:rPr lang="en-US" dirty="0"/>
              <a:t>Degradation is observed when we increase Reynolds numbers</a:t>
            </a:r>
          </a:p>
          <a:p>
            <a:endParaRPr lang="en-US" dirty="0"/>
          </a:p>
          <a:p>
            <a:pPr lvl="1"/>
            <a:endParaRPr lang="en-US" dirty="0"/>
          </a:p>
          <a:p>
            <a:pPr lvl="1"/>
            <a:endParaRPr lang="en-US" dirty="0"/>
          </a:p>
          <a:p>
            <a:pPr lvl="1"/>
            <a:endParaRPr lang="en-US" dirty="0"/>
          </a:p>
          <a:p>
            <a:endParaRPr lang="en-US" dirty="0"/>
          </a:p>
        </p:txBody>
      </p:sp>
      <p:pic>
        <p:nvPicPr>
          <p:cNvPr id="5" name="Espaço Reservado para Conteúdo 4">
            <a:extLst>
              <a:ext uri="{FF2B5EF4-FFF2-40B4-BE49-F238E27FC236}">
                <a16:creationId xmlns:a16="http://schemas.microsoft.com/office/drawing/2014/main" id="{4E16F9E8-1FDB-4493-BF75-4D72BBD1F211}"/>
              </a:ext>
            </a:extLst>
          </p:cNvPr>
          <p:cNvPicPr>
            <a:picLocks noGrp="1" noChangeAspect="1"/>
          </p:cNvPicPr>
          <p:nvPr>
            <p:ph idx="1"/>
          </p:nvPr>
        </p:nvPicPr>
        <p:blipFill>
          <a:blip r:embed="rId2"/>
          <a:stretch>
            <a:fillRect/>
          </a:stretch>
        </p:blipFill>
        <p:spPr>
          <a:xfrm>
            <a:off x="3682366" y="1501856"/>
            <a:ext cx="8089245" cy="4860843"/>
          </a:xfrm>
          <a:prstGeom prst="rect">
            <a:avLst/>
          </a:prstGeom>
        </p:spPr>
      </p:pic>
    </p:spTree>
    <p:extLst>
      <p:ext uri="{BB962C8B-B14F-4D97-AF65-F5344CB8AC3E}">
        <p14:creationId xmlns:p14="http://schemas.microsoft.com/office/powerpoint/2010/main" val="1347770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FF19F3-E8BE-4054-B694-0AC015F5F555}"/>
              </a:ext>
            </a:extLst>
          </p:cNvPr>
          <p:cNvSpPr>
            <a:spLocks noGrp="1"/>
          </p:cNvSpPr>
          <p:nvPr>
            <p:ph type="title"/>
          </p:nvPr>
        </p:nvSpPr>
        <p:spPr/>
        <p:txBody>
          <a:bodyPr/>
          <a:lstStyle/>
          <a:p>
            <a:r>
              <a:rPr lang="en-US" dirty="0"/>
              <a:t>Study of the effect of the polymer in oil </a:t>
            </a:r>
            <a:endParaRPr lang="pt-BR" dirty="0"/>
          </a:p>
        </p:txBody>
      </p:sp>
      <p:sp>
        <p:nvSpPr>
          <p:cNvPr id="9" name="Espaço Reservado para Conteúdo 2">
            <a:extLst>
              <a:ext uri="{FF2B5EF4-FFF2-40B4-BE49-F238E27FC236}">
                <a16:creationId xmlns:a16="http://schemas.microsoft.com/office/drawing/2014/main" id="{DD29EB1C-6C20-4D81-979F-31BAEFF951FD}"/>
              </a:ext>
            </a:extLst>
          </p:cNvPr>
          <p:cNvSpPr txBox="1">
            <a:spLocks/>
          </p:cNvSpPr>
          <p:nvPr/>
        </p:nvSpPr>
        <p:spPr>
          <a:xfrm>
            <a:off x="269890" y="2028749"/>
            <a:ext cx="4033092"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Degradation in turbulent flow</a:t>
            </a:r>
          </a:p>
          <a:p>
            <a:r>
              <a:rPr lang="en-US" dirty="0"/>
              <a:t>Test is to monitor pressure drop over time</a:t>
            </a:r>
          </a:p>
          <a:p>
            <a:r>
              <a:rPr lang="en-US" dirty="0"/>
              <a:t>We can see that in turbulent region the degradation is instantaneous</a:t>
            </a:r>
          </a:p>
          <a:p>
            <a:endParaRPr lang="en-US" dirty="0"/>
          </a:p>
          <a:p>
            <a:pPr lvl="1"/>
            <a:endParaRPr lang="en-US" dirty="0"/>
          </a:p>
          <a:p>
            <a:pPr lvl="1"/>
            <a:endParaRPr lang="en-US" dirty="0"/>
          </a:p>
          <a:p>
            <a:pPr lvl="1"/>
            <a:endParaRPr lang="en-US" dirty="0"/>
          </a:p>
          <a:p>
            <a:endParaRPr lang="en-US" dirty="0"/>
          </a:p>
        </p:txBody>
      </p:sp>
      <p:pic>
        <p:nvPicPr>
          <p:cNvPr id="10" name="Espaço Reservado para Conteúdo 9">
            <a:extLst>
              <a:ext uri="{FF2B5EF4-FFF2-40B4-BE49-F238E27FC236}">
                <a16:creationId xmlns:a16="http://schemas.microsoft.com/office/drawing/2014/main" id="{3DE8583D-FAA5-4245-97FB-1CDA9F2AD488}"/>
              </a:ext>
            </a:extLst>
          </p:cNvPr>
          <p:cNvPicPr>
            <a:picLocks noGrp="1" noChangeAspect="1"/>
          </p:cNvPicPr>
          <p:nvPr>
            <p:ph idx="1"/>
          </p:nvPr>
        </p:nvPicPr>
        <p:blipFill>
          <a:blip r:embed="rId2"/>
          <a:stretch>
            <a:fillRect/>
          </a:stretch>
        </p:blipFill>
        <p:spPr>
          <a:xfrm>
            <a:off x="4302982" y="1687593"/>
            <a:ext cx="6860363" cy="4113131"/>
          </a:xfrm>
          <a:prstGeom prst="rect">
            <a:avLst/>
          </a:prstGeom>
        </p:spPr>
      </p:pic>
    </p:spTree>
    <p:extLst>
      <p:ext uri="{BB962C8B-B14F-4D97-AF65-F5344CB8AC3E}">
        <p14:creationId xmlns:p14="http://schemas.microsoft.com/office/powerpoint/2010/main" val="4027979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C195D1-186F-4328-BAA2-EB3BD16BE553}"/>
              </a:ext>
            </a:extLst>
          </p:cNvPr>
          <p:cNvSpPr>
            <a:spLocks noGrp="1"/>
          </p:cNvSpPr>
          <p:nvPr>
            <p:ph type="title"/>
          </p:nvPr>
        </p:nvSpPr>
        <p:spPr/>
        <p:txBody>
          <a:bodyPr/>
          <a:lstStyle/>
          <a:p>
            <a:r>
              <a:rPr lang="en-US" dirty="0"/>
              <a:t>B</a:t>
            </a:r>
            <a:r>
              <a:rPr lang="pt-BR" dirty="0" err="1"/>
              <a:t>iphase</a:t>
            </a:r>
            <a:r>
              <a:rPr lang="pt-BR" dirty="0"/>
              <a:t> </a:t>
            </a:r>
            <a:r>
              <a:rPr lang="pt-BR" dirty="0" err="1"/>
              <a:t>flow</a:t>
            </a:r>
            <a:r>
              <a:rPr lang="pt-BR" dirty="0"/>
              <a:t> (</a:t>
            </a:r>
            <a:r>
              <a:rPr lang="pt-BR" dirty="0" err="1"/>
              <a:t>liquid-gas</a:t>
            </a:r>
            <a:r>
              <a:rPr lang="pt-BR" dirty="0"/>
              <a:t>)</a:t>
            </a:r>
          </a:p>
        </p:txBody>
      </p:sp>
      <p:pic>
        <p:nvPicPr>
          <p:cNvPr id="4" name="Espaço Reservado para Conteúdo 3">
            <a:extLst>
              <a:ext uri="{FF2B5EF4-FFF2-40B4-BE49-F238E27FC236}">
                <a16:creationId xmlns:a16="http://schemas.microsoft.com/office/drawing/2014/main" id="{B68FFBA3-CBE7-4F3D-BC53-80E29B812E18}"/>
              </a:ext>
            </a:extLst>
          </p:cNvPr>
          <p:cNvPicPr>
            <a:picLocks noGrp="1" noChangeAspect="1"/>
          </p:cNvPicPr>
          <p:nvPr>
            <p:ph idx="1"/>
          </p:nvPr>
        </p:nvPicPr>
        <p:blipFill>
          <a:blip r:embed="rId2"/>
          <a:stretch>
            <a:fillRect/>
          </a:stretch>
        </p:blipFill>
        <p:spPr>
          <a:xfrm>
            <a:off x="5298115" y="1581338"/>
            <a:ext cx="6760740" cy="4577769"/>
          </a:xfrm>
          <a:prstGeom prst="rect">
            <a:avLst/>
          </a:prstGeom>
        </p:spPr>
      </p:pic>
      <p:sp>
        <p:nvSpPr>
          <p:cNvPr id="5" name="Espaço Reservado para Conteúdo 2">
            <a:extLst>
              <a:ext uri="{FF2B5EF4-FFF2-40B4-BE49-F238E27FC236}">
                <a16:creationId xmlns:a16="http://schemas.microsoft.com/office/drawing/2014/main" id="{F2C90AF0-9663-4C47-AB7B-9CFC183E81E3}"/>
              </a:ext>
            </a:extLst>
          </p:cNvPr>
          <p:cNvSpPr txBox="1">
            <a:spLocks/>
          </p:cNvSpPr>
          <p:nvPr/>
        </p:nvSpPr>
        <p:spPr>
          <a:xfrm>
            <a:off x="269890" y="1646461"/>
            <a:ext cx="4475322" cy="457776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Equipment</a:t>
            </a:r>
          </a:p>
          <a:p>
            <a:pPr>
              <a:lnSpc>
                <a:spcPct val="150000"/>
              </a:lnSpc>
              <a:buFont typeface="Arial" pitchFamily="34" charset="0"/>
              <a:buChar char="•"/>
            </a:pPr>
            <a:r>
              <a:rPr lang="en-US" dirty="0"/>
              <a:t> Acrylic Pipe:  44,2mm ID (b)</a:t>
            </a:r>
          </a:p>
          <a:p>
            <a:pPr lvl="1">
              <a:lnSpc>
                <a:spcPct val="150000"/>
              </a:lnSpc>
            </a:pPr>
            <a:r>
              <a:rPr lang="en-US" dirty="0"/>
              <a:t>12m </a:t>
            </a:r>
            <a:r>
              <a:rPr lang="en-US" dirty="0" err="1"/>
              <a:t>lenght</a:t>
            </a:r>
            <a:endParaRPr lang="en-US" dirty="0"/>
          </a:p>
          <a:p>
            <a:pPr>
              <a:lnSpc>
                <a:spcPct val="150000"/>
              </a:lnSpc>
              <a:buFont typeface="Arial" pitchFamily="34" charset="0"/>
              <a:buChar char="•"/>
            </a:pPr>
            <a:r>
              <a:rPr lang="en-US" dirty="0"/>
              <a:t>Reservoir of 1m³ with agitator (a)</a:t>
            </a:r>
          </a:p>
          <a:p>
            <a:pPr>
              <a:lnSpc>
                <a:spcPct val="150000"/>
              </a:lnSpc>
              <a:buFont typeface="Arial" pitchFamily="34" charset="0"/>
              <a:buChar char="•"/>
            </a:pPr>
            <a:r>
              <a:rPr lang="en-US" dirty="0"/>
              <a:t>    Air compressor</a:t>
            </a:r>
          </a:p>
          <a:p>
            <a:pPr>
              <a:lnSpc>
                <a:spcPct val="150000"/>
              </a:lnSpc>
              <a:buFont typeface="Arial" pitchFamily="34" charset="0"/>
              <a:buChar char="•"/>
            </a:pPr>
            <a:r>
              <a:rPr lang="en-US" dirty="0"/>
              <a:t>    Pump (</a:t>
            </a:r>
            <a:r>
              <a:rPr lang="en-US"/>
              <a:t>c)</a:t>
            </a:r>
            <a:endParaRPr lang="en-US" dirty="0"/>
          </a:p>
        </p:txBody>
      </p:sp>
    </p:spTree>
    <p:extLst>
      <p:ext uri="{BB962C8B-B14F-4D97-AF65-F5344CB8AC3E}">
        <p14:creationId xmlns:p14="http://schemas.microsoft.com/office/powerpoint/2010/main" val="2060591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FF19F3-E8BE-4054-B694-0AC015F5F555}"/>
              </a:ext>
            </a:extLst>
          </p:cNvPr>
          <p:cNvSpPr>
            <a:spLocks noGrp="1"/>
          </p:cNvSpPr>
          <p:nvPr>
            <p:ph type="title"/>
          </p:nvPr>
        </p:nvSpPr>
        <p:spPr/>
        <p:txBody>
          <a:bodyPr/>
          <a:lstStyle/>
          <a:p>
            <a:r>
              <a:rPr lang="en-US" dirty="0"/>
              <a:t>Study of the effect of the polymer in water </a:t>
            </a:r>
            <a:endParaRPr lang="pt-BR" dirty="0"/>
          </a:p>
        </p:txBody>
      </p:sp>
      <p:pic>
        <p:nvPicPr>
          <p:cNvPr id="4" name="Espaço Reservado para Conteúdo 3">
            <a:extLst>
              <a:ext uri="{FF2B5EF4-FFF2-40B4-BE49-F238E27FC236}">
                <a16:creationId xmlns:a16="http://schemas.microsoft.com/office/drawing/2014/main" id="{AEB62E41-709B-40B9-AC57-D4732DAADF8E}"/>
              </a:ext>
            </a:extLst>
          </p:cNvPr>
          <p:cNvPicPr>
            <a:picLocks noGrp="1" noChangeAspect="1"/>
          </p:cNvPicPr>
          <p:nvPr>
            <p:ph idx="1"/>
          </p:nvPr>
        </p:nvPicPr>
        <p:blipFill rotWithShape="1">
          <a:blip r:embed="rId2"/>
          <a:srcRect l="3840" t="15793" r="10180" b="10755"/>
          <a:stretch/>
        </p:blipFill>
        <p:spPr>
          <a:xfrm>
            <a:off x="8272208" y="1259736"/>
            <a:ext cx="3739950" cy="4192609"/>
          </a:xfrm>
          <a:prstGeom prst="rect">
            <a:avLst/>
          </a:prstGeom>
        </p:spPr>
      </p:pic>
      <p:sp>
        <p:nvSpPr>
          <p:cNvPr id="8" name="Espaço Reservado para Conteúdo 2">
            <a:extLst>
              <a:ext uri="{FF2B5EF4-FFF2-40B4-BE49-F238E27FC236}">
                <a16:creationId xmlns:a16="http://schemas.microsoft.com/office/drawing/2014/main" id="{38273B4A-D686-4188-931A-3BD6AAC60576}"/>
              </a:ext>
            </a:extLst>
          </p:cNvPr>
          <p:cNvSpPr txBox="1">
            <a:spLocks/>
          </p:cNvSpPr>
          <p:nvPr/>
        </p:nvSpPr>
        <p:spPr>
          <a:xfrm>
            <a:off x="179843" y="1948362"/>
            <a:ext cx="5094706"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2400" dirty="0"/>
              <a:t>The apparatus experimental is made up of 6 closed circuits, built with stainless steel pipes 15 m long and 2 inches in external diameter. </a:t>
            </a:r>
          </a:p>
          <a:p>
            <a:r>
              <a:rPr lang="en-US" sz="2400" dirty="0"/>
              <a:t>Measurements </a:t>
            </a:r>
          </a:p>
          <a:p>
            <a:pPr lvl="1"/>
            <a:r>
              <a:rPr lang="en-US" sz="2200" dirty="0"/>
              <a:t>Flow rate</a:t>
            </a:r>
          </a:p>
          <a:p>
            <a:pPr lvl="1"/>
            <a:r>
              <a:rPr lang="en-US" sz="2200" dirty="0"/>
              <a:t>Pressure drop</a:t>
            </a:r>
          </a:p>
          <a:p>
            <a:endParaRPr lang="en-US" sz="2400" dirty="0"/>
          </a:p>
        </p:txBody>
      </p:sp>
      <p:pic>
        <p:nvPicPr>
          <p:cNvPr id="5" name="Espaço Reservado para Conteúdo 3">
            <a:extLst>
              <a:ext uri="{FF2B5EF4-FFF2-40B4-BE49-F238E27FC236}">
                <a16:creationId xmlns:a16="http://schemas.microsoft.com/office/drawing/2014/main" id="{0C8EE11C-A927-453F-A9FB-4D3C84C789E5}"/>
              </a:ext>
            </a:extLst>
          </p:cNvPr>
          <p:cNvPicPr>
            <a:picLocks noChangeAspect="1"/>
          </p:cNvPicPr>
          <p:nvPr/>
        </p:nvPicPr>
        <p:blipFill rotWithShape="1">
          <a:blip r:embed="rId3"/>
          <a:srcRect l="39114" t="56109"/>
          <a:stretch/>
        </p:blipFill>
        <p:spPr>
          <a:xfrm>
            <a:off x="8239298" y="4677486"/>
            <a:ext cx="3772860" cy="1841556"/>
          </a:xfrm>
          <a:prstGeom prst="rect">
            <a:avLst/>
          </a:prstGeom>
        </p:spPr>
      </p:pic>
      <p:pic>
        <p:nvPicPr>
          <p:cNvPr id="6" name="Espaço Reservado para Conteúdo 3">
            <a:extLst>
              <a:ext uri="{FF2B5EF4-FFF2-40B4-BE49-F238E27FC236}">
                <a16:creationId xmlns:a16="http://schemas.microsoft.com/office/drawing/2014/main" id="{10E1E31F-93C3-4073-85CD-1561F8313E9F}"/>
              </a:ext>
            </a:extLst>
          </p:cNvPr>
          <p:cNvPicPr>
            <a:picLocks noChangeAspect="1"/>
          </p:cNvPicPr>
          <p:nvPr/>
        </p:nvPicPr>
        <p:blipFill rotWithShape="1">
          <a:blip r:embed="rId3"/>
          <a:srcRect r="61786"/>
          <a:stretch/>
        </p:blipFill>
        <p:spPr>
          <a:xfrm>
            <a:off x="5274548" y="1259736"/>
            <a:ext cx="2964750" cy="5253154"/>
          </a:xfrm>
          <a:prstGeom prst="rect">
            <a:avLst/>
          </a:prstGeom>
        </p:spPr>
      </p:pic>
    </p:spTree>
    <p:extLst>
      <p:ext uri="{BB962C8B-B14F-4D97-AF65-F5344CB8AC3E}">
        <p14:creationId xmlns:p14="http://schemas.microsoft.com/office/powerpoint/2010/main" val="23923445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C195D1-186F-4328-BAA2-EB3BD16BE553}"/>
              </a:ext>
            </a:extLst>
          </p:cNvPr>
          <p:cNvSpPr>
            <a:spLocks noGrp="1"/>
          </p:cNvSpPr>
          <p:nvPr>
            <p:ph type="title"/>
          </p:nvPr>
        </p:nvSpPr>
        <p:spPr/>
        <p:txBody>
          <a:bodyPr/>
          <a:lstStyle/>
          <a:p>
            <a:r>
              <a:rPr lang="en-US" dirty="0"/>
              <a:t>Study of the effect of the polymer in b</a:t>
            </a:r>
            <a:r>
              <a:rPr lang="pt-BR" dirty="0" err="1"/>
              <a:t>iphase</a:t>
            </a:r>
            <a:r>
              <a:rPr lang="pt-BR" dirty="0"/>
              <a:t> </a:t>
            </a:r>
            <a:r>
              <a:rPr lang="pt-BR" dirty="0" err="1"/>
              <a:t>flow</a:t>
            </a:r>
            <a:r>
              <a:rPr lang="pt-BR" dirty="0"/>
              <a:t> (</a:t>
            </a:r>
            <a:r>
              <a:rPr lang="pt-BR" dirty="0" err="1"/>
              <a:t>liquid-gas</a:t>
            </a:r>
            <a:r>
              <a:rPr lang="pt-BR" dirty="0"/>
              <a:t>)</a:t>
            </a:r>
          </a:p>
        </p:txBody>
      </p:sp>
      <p:sp>
        <p:nvSpPr>
          <p:cNvPr id="6" name="Espaço Reservado para Conteúdo 5">
            <a:extLst>
              <a:ext uri="{FF2B5EF4-FFF2-40B4-BE49-F238E27FC236}">
                <a16:creationId xmlns:a16="http://schemas.microsoft.com/office/drawing/2014/main" id="{49AB7C1E-2C1A-4543-869E-94C0F1659EEF}"/>
              </a:ext>
            </a:extLst>
          </p:cNvPr>
          <p:cNvSpPr>
            <a:spLocks noGrp="1"/>
          </p:cNvSpPr>
          <p:nvPr>
            <p:ph sz="half" idx="2"/>
          </p:nvPr>
        </p:nvSpPr>
        <p:spPr/>
        <p:txBody>
          <a:bodyPr/>
          <a:lstStyle/>
          <a:p>
            <a:endParaRPr lang="pt-BR"/>
          </a:p>
        </p:txBody>
      </p:sp>
      <p:sp>
        <p:nvSpPr>
          <p:cNvPr id="7" name="Espaço Reservado para Conteúdo 2">
            <a:extLst>
              <a:ext uri="{FF2B5EF4-FFF2-40B4-BE49-F238E27FC236}">
                <a16:creationId xmlns:a16="http://schemas.microsoft.com/office/drawing/2014/main" id="{6295A391-BEDF-460B-8AD4-C1FA1B368BC1}"/>
              </a:ext>
            </a:extLst>
          </p:cNvPr>
          <p:cNvSpPr txBox="1">
            <a:spLocks noGrp="1"/>
          </p:cNvSpPr>
          <p:nvPr>
            <p:ph sz="half" idx="1"/>
          </p:nvPr>
        </p:nvSpPr>
        <p:spPr>
          <a:xfrm>
            <a:off x="1103313" y="2060575"/>
            <a:ext cx="4395787" cy="419576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Degradation in turbulent flow</a:t>
            </a:r>
          </a:p>
          <a:p>
            <a:r>
              <a:rPr lang="en-US" dirty="0"/>
              <a:t>Test is to monitor pressure drop over time</a:t>
            </a:r>
          </a:p>
          <a:p>
            <a:r>
              <a:rPr lang="en-US" dirty="0"/>
              <a:t>We can see that in turbulent region the degradation is instantaneous</a:t>
            </a:r>
          </a:p>
          <a:p>
            <a:endParaRPr lang="en-US" dirty="0"/>
          </a:p>
          <a:p>
            <a:pPr lvl="1"/>
            <a:endParaRPr lang="en-US" dirty="0"/>
          </a:p>
          <a:p>
            <a:pPr lvl="1"/>
            <a:endParaRPr lang="en-US" dirty="0"/>
          </a:p>
          <a:p>
            <a:pPr lvl="1"/>
            <a:endParaRPr lang="en-US" dirty="0"/>
          </a:p>
          <a:p>
            <a:endParaRPr lang="en-US" dirty="0"/>
          </a:p>
        </p:txBody>
      </p:sp>
    </p:spTree>
    <p:extLst>
      <p:ext uri="{BB962C8B-B14F-4D97-AF65-F5344CB8AC3E}">
        <p14:creationId xmlns:p14="http://schemas.microsoft.com/office/powerpoint/2010/main" val="1156509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279EB7-D816-42A3-A596-EBAD6BEFB93D}"/>
              </a:ext>
            </a:extLst>
          </p:cNvPr>
          <p:cNvSpPr>
            <a:spLocks noGrp="1"/>
          </p:cNvSpPr>
          <p:nvPr>
            <p:ph type="title"/>
          </p:nvPr>
        </p:nvSpPr>
        <p:spPr/>
        <p:txBody>
          <a:bodyPr/>
          <a:lstStyle/>
          <a:p>
            <a:r>
              <a:rPr lang="en-US"/>
              <a:t>Capacit install</a:t>
            </a:r>
          </a:p>
        </p:txBody>
      </p:sp>
      <p:sp>
        <p:nvSpPr>
          <p:cNvPr id="3" name="Espaço Reservado para Conteúdo 2">
            <a:extLst>
              <a:ext uri="{FF2B5EF4-FFF2-40B4-BE49-F238E27FC236}">
                <a16:creationId xmlns:a16="http://schemas.microsoft.com/office/drawing/2014/main" id="{7C3D9128-1093-4AFB-A0EC-D68589409824}"/>
              </a:ext>
            </a:extLst>
          </p:cNvPr>
          <p:cNvSpPr>
            <a:spLocks noGrp="1"/>
          </p:cNvSpPr>
          <p:nvPr>
            <p:ph idx="1"/>
          </p:nvPr>
        </p:nvSpPr>
        <p:spPr>
          <a:xfrm>
            <a:off x="535336" y="2028749"/>
            <a:ext cx="5417413" cy="4195481"/>
          </a:xfrm>
        </p:spPr>
        <p:txBody>
          <a:bodyPr/>
          <a:lstStyle/>
          <a:p>
            <a:r>
              <a:rPr lang="en-US" dirty="0"/>
              <a:t>Steel pipe, with +/- 30m of length</a:t>
            </a:r>
          </a:p>
          <a:p>
            <a:r>
              <a:rPr lang="en-US" dirty="0"/>
              <a:t>Pump of the 20 and 40 m³/h</a:t>
            </a:r>
          </a:p>
          <a:p>
            <a:r>
              <a:rPr lang="en-US" dirty="0"/>
              <a:t>Electromagnetic flow rate (check)</a:t>
            </a:r>
          </a:p>
          <a:p>
            <a:r>
              <a:rPr lang="en-US" dirty="0"/>
              <a:t>Differential and absolute pression gate</a:t>
            </a:r>
          </a:p>
          <a:p>
            <a:r>
              <a:rPr lang="en-US" dirty="0"/>
              <a:t>Manometer</a:t>
            </a:r>
          </a:p>
          <a:p>
            <a:r>
              <a:rPr lang="en-US" dirty="0"/>
              <a:t>Gas flow rate type vortex (Check)</a:t>
            </a:r>
          </a:p>
          <a:p>
            <a:endParaRPr lang="en-US" dirty="0"/>
          </a:p>
        </p:txBody>
      </p:sp>
      <p:pic>
        <p:nvPicPr>
          <p:cNvPr id="6" name="Imagem 5">
            <a:extLst>
              <a:ext uri="{FF2B5EF4-FFF2-40B4-BE49-F238E27FC236}">
                <a16:creationId xmlns:a16="http://schemas.microsoft.com/office/drawing/2014/main" id="{1D323410-0CFB-471D-8792-831E37367FCC}"/>
              </a:ext>
            </a:extLst>
          </p:cNvPr>
          <p:cNvPicPr>
            <a:picLocks noChangeAspect="1"/>
          </p:cNvPicPr>
          <p:nvPr/>
        </p:nvPicPr>
        <p:blipFill>
          <a:blip r:embed="rId2"/>
          <a:stretch>
            <a:fillRect/>
          </a:stretch>
        </p:blipFill>
        <p:spPr>
          <a:xfrm>
            <a:off x="6364126" y="359236"/>
            <a:ext cx="4447545" cy="5930060"/>
          </a:xfrm>
          <a:prstGeom prst="rect">
            <a:avLst/>
          </a:prstGeom>
        </p:spPr>
      </p:pic>
    </p:spTree>
    <p:extLst>
      <p:ext uri="{BB962C8B-B14F-4D97-AF65-F5344CB8AC3E}">
        <p14:creationId xmlns:p14="http://schemas.microsoft.com/office/powerpoint/2010/main" val="15565699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279EB7-D816-42A3-A596-EBAD6BEFB93D}"/>
              </a:ext>
            </a:extLst>
          </p:cNvPr>
          <p:cNvSpPr>
            <a:spLocks noGrp="1"/>
          </p:cNvSpPr>
          <p:nvPr>
            <p:ph type="title"/>
          </p:nvPr>
        </p:nvSpPr>
        <p:spPr/>
        <p:txBody>
          <a:bodyPr/>
          <a:lstStyle/>
          <a:p>
            <a:r>
              <a:rPr lang="pt-BR" dirty="0"/>
              <a:t>ESTER </a:t>
            </a:r>
            <a:r>
              <a:rPr lang="pt-BR" dirty="0" err="1"/>
              <a:t>Aparatus</a:t>
            </a:r>
            <a:endParaRPr lang="pt-BR" dirty="0"/>
          </a:p>
        </p:txBody>
      </p:sp>
      <p:sp>
        <p:nvSpPr>
          <p:cNvPr id="3" name="Espaço Reservado para Conteúdo 2">
            <a:extLst>
              <a:ext uri="{FF2B5EF4-FFF2-40B4-BE49-F238E27FC236}">
                <a16:creationId xmlns:a16="http://schemas.microsoft.com/office/drawing/2014/main" id="{7C3D9128-1093-4AFB-A0EC-D68589409824}"/>
              </a:ext>
            </a:extLst>
          </p:cNvPr>
          <p:cNvSpPr>
            <a:spLocks noGrp="1"/>
          </p:cNvSpPr>
          <p:nvPr>
            <p:ph idx="1"/>
          </p:nvPr>
        </p:nvSpPr>
        <p:spPr>
          <a:xfrm>
            <a:off x="535336" y="2028749"/>
            <a:ext cx="5417413" cy="4195481"/>
          </a:xfrm>
        </p:spPr>
        <p:txBody>
          <a:bodyPr/>
          <a:lstStyle/>
          <a:p>
            <a:r>
              <a:rPr lang="en-US" dirty="0"/>
              <a:t>Steel pipe, with +/- 30m of length</a:t>
            </a:r>
          </a:p>
          <a:p>
            <a:r>
              <a:rPr lang="en-US" dirty="0"/>
              <a:t>Pump of the 20 and 40 m³/h</a:t>
            </a:r>
          </a:p>
          <a:p>
            <a:r>
              <a:rPr lang="en-US" dirty="0"/>
              <a:t>Electromagnetic flow rate (check)</a:t>
            </a:r>
          </a:p>
          <a:p>
            <a:r>
              <a:rPr lang="en-US" dirty="0"/>
              <a:t>Differential and absolute pression gate</a:t>
            </a:r>
          </a:p>
          <a:p>
            <a:r>
              <a:rPr lang="en-US" dirty="0"/>
              <a:t>Manometer</a:t>
            </a:r>
          </a:p>
          <a:p>
            <a:r>
              <a:rPr lang="en-US" dirty="0"/>
              <a:t>Gas flow rate type vortex (Check)</a:t>
            </a:r>
          </a:p>
          <a:p>
            <a:endParaRPr lang="en-US" dirty="0"/>
          </a:p>
        </p:txBody>
      </p:sp>
      <p:pic>
        <p:nvPicPr>
          <p:cNvPr id="6" name="Imagem 5">
            <a:extLst>
              <a:ext uri="{FF2B5EF4-FFF2-40B4-BE49-F238E27FC236}">
                <a16:creationId xmlns:a16="http://schemas.microsoft.com/office/drawing/2014/main" id="{1D323410-0CFB-471D-8792-831E37367FCC}"/>
              </a:ext>
            </a:extLst>
          </p:cNvPr>
          <p:cNvPicPr>
            <a:picLocks noChangeAspect="1"/>
          </p:cNvPicPr>
          <p:nvPr/>
        </p:nvPicPr>
        <p:blipFill>
          <a:blip r:embed="rId2"/>
          <a:stretch>
            <a:fillRect/>
          </a:stretch>
        </p:blipFill>
        <p:spPr>
          <a:xfrm>
            <a:off x="6364126" y="359236"/>
            <a:ext cx="4447545" cy="5930060"/>
          </a:xfrm>
          <a:prstGeom prst="rect">
            <a:avLst/>
          </a:prstGeom>
        </p:spPr>
      </p:pic>
    </p:spTree>
    <p:extLst>
      <p:ext uri="{BB962C8B-B14F-4D97-AF65-F5344CB8AC3E}">
        <p14:creationId xmlns:p14="http://schemas.microsoft.com/office/powerpoint/2010/main" val="5536646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27533D-42B3-44CA-8489-9D3118427AA6}"/>
              </a:ext>
            </a:extLst>
          </p:cNvPr>
          <p:cNvSpPr>
            <a:spLocks noGrp="1"/>
          </p:cNvSpPr>
          <p:nvPr>
            <p:ph type="title"/>
          </p:nvPr>
        </p:nvSpPr>
        <p:spPr/>
        <p:txBody>
          <a:bodyPr/>
          <a:lstStyle/>
          <a:p>
            <a:r>
              <a:rPr lang="pt-BR" dirty="0" err="1"/>
              <a:t>Fisic</a:t>
            </a:r>
            <a:r>
              <a:rPr lang="pt-BR" dirty="0"/>
              <a:t> Area</a:t>
            </a:r>
          </a:p>
        </p:txBody>
      </p:sp>
      <p:sp>
        <p:nvSpPr>
          <p:cNvPr id="15" name="Espaço Reservado para Conteúdo 14">
            <a:extLst>
              <a:ext uri="{FF2B5EF4-FFF2-40B4-BE49-F238E27FC236}">
                <a16:creationId xmlns:a16="http://schemas.microsoft.com/office/drawing/2014/main" id="{43D854EF-3682-46DB-929B-6B1E258F9FC1}"/>
              </a:ext>
            </a:extLst>
          </p:cNvPr>
          <p:cNvSpPr>
            <a:spLocks noGrp="1"/>
          </p:cNvSpPr>
          <p:nvPr>
            <p:ph idx="1"/>
          </p:nvPr>
        </p:nvSpPr>
        <p:spPr>
          <a:xfrm>
            <a:off x="599789" y="1903875"/>
            <a:ext cx="3855394" cy="4195481"/>
          </a:xfrm>
        </p:spPr>
        <p:txBody>
          <a:bodyPr>
            <a:normAutofit/>
          </a:bodyPr>
          <a:lstStyle/>
          <a:p>
            <a:r>
              <a:rPr lang="en-US" sz="2400" dirty="0"/>
              <a:t>What we have to do...</a:t>
            </a:r>
          </a:p>
          <a:p>
            <a:pPr lvl="1"/>
            <a:r>
              <a:rPr lang="en-US" sz="2000" dirty="0"/>
              <a:t>First - we have to clean the area of the experiment because it is uninhabitable..</a:t>
            </a:r>
          </a:p>
          <a:p>
            <a:pPr lvl="1"/>
            <a:r>
              <a:rPr lang="en-US" sz="2000" dirty="0"/>
              <a:t>To buy crystal pipes for pression dot </a:t>
            </a:r>
          </a:p>
        </p:txBody>
      </p:sp>
      <p:pic>
        <p:nvPicPr>
          <p:cNvPr id="18" name="Imagem 17">
            <a:extLst>
              <a:ext uri="{FF2B5EF4-FFF2-40B4-BE49-F238E27FC236}">
                <a16:creationId xmlns:a16="http://schemas.microsoft.com/office/drawing/2014/main" id="{BDE70133-6A54-4D92-931B-19E94CD6E3AF}"/>
              </a:ext>
            </a:extLst>
          </p:cNvPr>
          <p:cNvPicPr>
            <a:picLocks noChangeAspect="1"/>
          </p:cNvPicPr>
          <p:nvPr/>
        </p:nvPicPr>
        <p:blipFill>
          <a:blip r:embed="rId2"/>
          <a:stretch>
            <a:fillRect/>
          </a:stretch>
        </p:blipFill>
        <p:spPr>
          <a:xfrm>
            <a:off x="5431607" y="230089"/>
            <a:ext cx="3385300" cy="6018310"/>
          </a:xfrm>
          <a:prstGeom prst="rect">
            <a:avLst/>
          </a:prstGeom>
        </p:spPr>
      </p:pic>
      <p:pic>
        <p:nvPicPr>
          <p:cNvPr id="19" name="Imagem 18">
            <a:extLst>
              <a:ext uri="{FF2B5EF4-FFF2-40B4-BE49-F238E27FC236}">
                <a16:creationId xmlns:a16="http://schemas.microsoft.com/office/drawing/2014/main" id="{19327A2A-3E46-41CC-B52C-FCDF57EB2836}"/>
              </a:ext>
            </a:extLst>
          </p:cNvPr>
          <p:cNvPicPr>
            <a:picLocks noChangeAspect="1"/>
          </p:cNvPicPr>
          <p:nvPr/>
        </p:nvPicPr>
        <p:blipFill>
          <a:blip r:embed="rId3"/>
          <a:stretch>
            <a:fillRect/>
          </a:stretch>
        </p:blipFill>
        <p:spPr>
          <a:xfrm>
            <a:off x="9019775" y="628397"/>
            <a:ext cx="2972808" cy="5284992"/>
          </a:xfrm>
          <a:prstGeom prst="rect">
            <a:avLst/>
          </a:prstGeom>
        </p:spPr>
      </p:pic>
    </p:spTree>
    <p:extLst>
      <p:ext uri="{BB962C8B-B14F-4D97-AF65-F5344CB8AC3E}">
        <p14:creationId xmlns:p14="http://schemas.microsoft.com/office/powerpoint/2010/main" val="20420692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27533D-42B3-44CA-8489-9D3118427AA6}"/>
              </a:ext>
            </a:extLst>
          </p:cNvPr>
          <p:cNvSpPr>
            <a:spLocks noGrp="1"/>
          </p:cNvSpPr>
          <p:nvPr>
            <p:ph type="title"/>
          </p:nvPr>
        </p:nvSpPr>
        <p:spPr/>
        <p:txBody>
          <a:bodyPr/>
          <a:lstStyle/>
          <a:p>
            <a:r>
              <a:rPr lang="pt-BR" dirty="0"/>
              <a:t>Experimental </a:t>
            </a:r>
            <a:r>
              <a:rPr lang="pt-BR" dirty="0" err="1"/>
              <a:t>aparatus</a:t>
            </a:r>
            <a:endParaRPr lang="pt-BR" dirty="0"/>
          </a:p>
        </p:txBody>
      </p:sp>
      <p:sp>
        <p:nvSpPr>
          <p:cNvPr id="15" name="Espaço Reservado para Conteúdo 14">
            <a:extLst>
              <a:ext uri="{FF2B5EF4-FFF2-40B4-BE49-F238E27FC236}">
                <a16:creationId xmlns:a16="http://schemas.microsoft.com/office/drawing/2014/main" id="{43D854EF-3682-46DB-929B-6B1E258F9FC1}"/>
              </a:ext>
            </a:extLst>
          </p:cNvPr>
          <p:cNvSpPr>
            <a:spLocks noGrp="1"/>
          </p:cNvSpPr>
          <p:nvPr>
            <p:ph idx="1"/>
          </p:nvPr>
        </p:nvSpPr>
        <p:spPr>
          <a:xfrm>
            <a:off x="1103313" y="2052918"/>
            <a:ext cx="4751254" cy="4195481"/>
          </a:xfrm>
        </p:spPr>
        <p:txBody>
          <a:bodyPr>
            <a:normAutofit/>
          </a:bodyPr>
          <a:lstStyle/>
          <a:p>
            <a:r>
              <a:rPr lang="en-US" sz="2800" dirty="0"/>
              <a:t>What we have to do...</a:t>
            </a:r>
          </a:p>
          <a:p>
            <a:pPr lvl="1"/>
            <a:r>
              <a:rPr lang="en-US" sz="2400" dirty="0"/>
              <a:t>We have 4 resistive sensors of gas fraction.</a:t>
            </a:r>
          </a:p>
          <a:p>
            <a:pPr lvl="1"/>
            <a:r>
              <a:rPr lang="en-US" sz="2400" dirty="0"/>
              <a:t>Close the pipe.. Because two sensors was removed of the RIG. (guess who…? </a:t>
            </a:r>
            <a:r>
              <a:rPr lang="en-US" sz="2400" dirty="0" err="1"/>
              <a:t>rsrsrs</a:t>
            </a:r>
            <a:r>
              <a:rPr lang="en-US" sz="2400" dirty="0"/>
              <a:t>)</a:t>
            </a:r>
          </a:p>
        </p:txBody>
      </p:sp>
      <p:pic>
        <p:nvPicPr>
          <p:cNvPr id="4" name="Imagem 3">
            <a:extLst>
              <a:ext uri="{FF2B5EF4-FFF2-40B4-BE49-F238E27FC236}">
                <a16:creationId xmlns:a16="http://schemas.microsoft.com/office/drawing/2014/main" id="{67D93ECA-11B0-4291-B1FB-9C96BB0670B4}"/>
              </a:ext>
            </a:extLst>
          </p:cNvPr>
          <p:cNvPicPr>
            <a:picLocks noChangeAspect="1"/>
          </p:cNvPicPr>
          <p:nvPr/>
        </p:nvPicPr>
        <p:blipFill>
          <a:blip r:embed="rId2"/>
          <a:stretch>
            <a:fillRect/>
          </a:stretch>
        </p:blipFill>
        <p:spPr>
          <a:xfrm>
            <a:off x="6797165" y="452717"/>
            <a:ext cx="2394434" cy="3881619"/>
          </a:xfrm>
          <a:prstGeom prst="rect">
            <a:avLst/>
          </a:prstGeom>
        </p:spPr>
      </p:pic>
      <p:pic>
        <p:nvPicPr>
          <p:cNvPr id="6" name="Imagem 5">
            <a:extLst>
              <a:ext uri="{FF2B5EF4-FFF2-40B4-BE49-F238E27FC236}">
                <a16:creationId xmlns:a16="http://schemas.microsoft.com/office/drawing/2014/main" id="{148385A1-D79A-4A3D-89C2-76532FC7F6CB}"/>
              </a:ext>
            </a:extLst>
          </p:cNvPr>
          <p:cNvPicPr>
            <a:picLocks noChangeAspect="1"/>
          </p:cNvPicPr>
          <p:nvPr/>
        </p:nvPicPr>
        <p:blipFill>
          <a:blip r:embed="rId3"/>
          <a:stretch>
            <a:fillRect/>
          </a:stretch>
        </p:blipFill>
        <p:spPr>
          <a:xfrm>
            <a:off x="9790558" y="452717"/>
            <a:ext cx="2183411" cy="3881619"/>
          </a:xfrm>
          <a:prstGeom prst="rect">
            <a:avLst/>
          </a:prstGeom>
        </p:spPr>
      </p:pic>
      <p:pic>
        <p:nvPicPr>
          <p:cNvPr id="3" name="Imagem 2">
            <a:extLst>
              <a:ext uri="{FF2B5EF4-FFF2-40B4-BE49-F238E27FC236}">
                <a16:creationId xmlns:a16="http://schemas.microsoft.com/office/drawing/2014/main" id="{72F2AEC2-29E9-464F-A589-BD8926ECD200}"/>
              </a:ext>
            </a:extLst>
          </p:cNvPr>
          <p:cNvPicPr>
            <a:picLocks noChangeAspect="1"/>
          </p:cNvPicPr>
          <p:nvPr/>
        </p:nvPicPr>
        <p:blipFill rotWithShape="1">
          <a:blip r:embed="rId4"/>
          <a:srcRect b="25570"/>
          <a:stretch/>
        </p:blipFill>
        <p:spPr>
          <a:xfrm>
            <a:off x="8249000" y="3074400"/>
            <a:ext cx="2599143" cy="3439188"/>
          </a:xfrm>
          <a:prstGeom prst="rect">
            <a:avLst/>
          </a:prstGeom>
        </p:spPr>
      </p:pic>
    </p:spTree>
    <p:extLst>
      <p:ext uri="{BB962C8B-B14F-4D97-AF65-F5344CB8AC3E}">
        <p14:creationId xmlns:p14="http://schemas.microsoft.com/office/powerpoint/2010/main" val="32583012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27533D-42B3-44CA-8489-9D3118427AA6}"/>
              </a:ext>
            </a:extLst>
          </p:cNvPr>
          <p:cNvSpPr>
            <a:spLocks noGrp="1"/>
          </p:cNvSpPr>
          <p:nvPr>
            <p:ph type="title"/>
          </p:nvPr>
        </p:nvSpPr>
        <p:spPr/>
        <p:txBody>
          <a:bodyPr/>
          <a:lstStyle/>
          <a:p>
            <a:r>
              <a:rPr lang="pt-BR" dirty="0" err="1"/>
              <a:t>Fisic</a:t>
            </a:r>
            <a:r>
              <a:rPr lang="pt-BR" dirty="0"/>
              <a:t> Area</a:t>
            </a:r>
          </a:p>
        </p:txBody>
      </p:sp>
      <p:sp>
        <p:nvSpPr>
          <p:cNvPr id="15" name="Espaço Reservado para Conteúdo 14">
            <a:extLst>
              <a:ext uri="{FF2B5EF4-FFF2-40B4-BE49-F238E27FC236}">
                <a16:creationId xmlns:a16="http://schemas.microsoft.com/office/drawing/2014/main" id="{43D854EF-3682-46DB-929B-6B1E258F9FC1}"/>
              </a:ext>
            </a:extLst>
          </p:cNvPr>
          <p:cNvSpPr>
            <a:spLocks noGrp="1"/>
          </p:cNvSpPr>
          <p:nvPr>
            <p:ph idx="1"/>
          </p:nvPr>
        </p:nvSpPr>
        <p:spPr>
          <a:xfrm>
            <a:off x="1103313" y="2052918"/>
            <a:ext cx="4751254" cy="4195481"/>
          </a:xfrm>
        </p:spPr>
        <p:txBody>
          <a:bodyPr>
            <a:normAutofit/>
          </a:bodyPr>
          <a:lstStyle/>
          <a:p>
            <a:r>
              <a:rPr lang="en-US" sz="2200" dirty="0"/>
              <a:t>We need buy a new computer because what we had is not working.</a:t>
            </a:r>
          </a:p>
          <a:p>
            <a:r>
              <a:rPr lang="en-US" sz="2200" dirty="0"/>
              <a:t>I prefer to buy a notebook, the price is the same and more easy to save. </a:t>
            </a:r>
          </a:p>
        </p:txBody>
      </p:sp>
    </p:spTree>
    <p:extLst>
      <p:ext uri="{BB962C8B-B14F-4D97-AF65-F5344CB8AC3E}">
        <p14:creationId xmlns:p14="http://schemas.microsoft.com/office/powerpoint/2010/main" val="13769901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27533D-42B3-44CA-8489-9D3118427AA6}"/>
              </a:ext>
            </a:extLst>
          </p:cNvPr>
          <p:cNvSpPr>
            <a:spLocks noGrp="1"/>
          </p:cNvSpPr>
          <p:nvPr>
            <p:ph type="title"/>
          </p:nvPr>
        </p:nvSpPr>
        <p:spPr/>
        <p:txBody>
          <a:bodyPr/>
          <a:lstStyle/>
          <a:p>
            <a:r>
              <a:rPr lang="pt-BR" dirty="0" err="1"/>
              <a:t>Fisic</a:t>
            </a:r>
            <a:r>
              <a:rPr lang="pt-BR" dirty="0"/>
              <a:t> Area</a:t>
            </a:r>
          </a:p>
        </p:txBody>
      </p:sp>
      <p:sp>
        <p:nvSpPr>
          <p:cNvPr id="15" name="Espaço Reservado para Conteúdo 14">
            <a:extLst>
              <a:ext uri="{FF2B5EF4-FFF2-40B4-BE49-F238E27FC236}">
                <a16:creationId xmlns:a16="http://schemas.microsoft.com/office/drawing/2014/main" id="{43D854EF-3682-46DB-929B-6B1E258F9FC1}"/>
              </a:ext>
            </a:extLst>
          </p:cNvPr>
          <p:cNvSpPr>
            <a:spLocks noGrp="1"/>
          </p:cNvSpPr>
          <p:nvPr>
            <p:ph idx="1"/>
          </p:nvPr>
        </p:nvSpPr>
        <p:spPr>
          <a:xfrm>
            <a:off x="1103313" y="2052918"/>
            <a:ext cx="4751254" cy="4195481"/>
          </a:xfrm>
        </p:spPr>
        <p:txBody>
          <a:bodyPr>
            <a:normAutofit/>
          </a:bodyPr>
          <a:lstStyle/>
          <a:p>
            <a:r>
              <a:rPr lang="en-US" sz="2400" dirty="0"/>
              <a:t>What we have to do...</a:t>
            </a:r>
          </a:p>
          <a:p>
            <a:pPr lvl="1"/>
            <a:r>
              <a:rPr lang="en-US" sz="2000" dirty="0"/>
              <a:t>We need to buy / or to do a new acrylic/glass section for to view flow pattern.</a:t>
            </a:r>
          </a:p>
          <a:p>
            <a:pPr lvl="1"/>
            <a:r>
              <a:rPr lang="en-US" sz="2000" dirty="0"/>
              <a:t>Install the system of the data acquisition that isn’t work.</a:t>
            </a:r>
          </a:p>
        </p:txBody>
      </p:sp>
      <p:pic>
        <p:nvPicPr>
          <p:cNvPr id="7" name="Imagem 6">
            <a:extLst>
              <a:ext uri="{FF2B5EF4-FFF2-40B4-BE49-F238E27FC236}">
                <a16:creationId xmlns:a16="http://schemas.microsoft.com/office/drawing/2014/main" id="{2C2BA33D-F136-4630-A41C-6E18DBA131B1}"/>
              </a:ext>
            </a:extLst>
          </p:cNvPr>
          <p:cNvPicPr>
            <a:picLocks noChangeAspect="1"/>
          </p:cNvPicPr>
          <p:nvPr/>
        </p:nvPicPr>
        <p:blipFill>
          <a:blip r:embed="rId2"/>
          <a:stretch>
            <a:fillRect/>
          </a:stretch>
        </p:blipFill>
        <p:spPr>
          <a:xfrm>
            <a:off x="9214893" y="1483936"/>
            <a:ext cx="2467520" cy="4386703"/>
          </a:xfrm>
          <a:prstGeom prst="rect">
            <a:avLst/>
          </a:prstGeom>
        </p:spPr>
      </p:pic>
      <p:pic>
        <p:nvPicPr>
          <p:cNvPr id="5" name="Imagem 4">
            <a:extLst>
              <a:ext uri="{FF2B5EF4-FFF2-40B4-BE49-F238E27FC236}">
                <a16:creationId xmlns:a16="http://schemas.microsoft.com/office/drawing/2014/main" id="{D0B88DDF-9278-45F2-894F-8073E37E6161}"/>
              </a:ext>
            </a:extLst>
          </p:cNvPr>
          <p:cNvPicPr>
            <a:picLocks noChangeAspect="1"/>
          </p:cNvPicPr>
          <p:nvPr/>
        </p:nvPicPr>
        <p:blipFill>
          <a:blip r:embed="rId3"/>
          <a:stretch>
            <a:fillRect/>
          </a:stretch>
        </p:blipFill>
        <p:spPr>
          <a:xfrm>
            <a:off x="5953671" y="539778"/>
            <a:ext cx="2751906" cy="4892277"/>
          </a:xfrm>
          <a:prstGeom prst="rect">
            <a:avLst/>
          </a:prstGeom>
        </p:spPr>
      </p:pic>
    </p:spTree>
    <p:extLst>
      <p:ext uri="{BB962C8B-B14F-4D97-AF65-F5344CB8AC3E}">
        <p14:creationId xmlns:p14="http://schemas.microsoft.com/office/powerpoint/2010/main" val="16828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27533D-42B3-44CA-8489-9D3118427AA6}"/>
              </a:ext>
            </a:extLst>
          </p:cNvPr>
          <p:cNvSpPr>
            <a:spLocks noGrp="1"/>
          </p:cNvSpPr>
          <p:nvPr>
            <p:ph type="title"/>
          </p:nvPr>
        </p:nvSpPr>
        <p:spPr/>
        <p:txBody>
          <a:bodyPr/>
          <a:lstStyle/>
          <a:p>
            <a:r>
              <a:rPr lang="pt-BR" dirty="0" err="1"/>
              <a:t>Fisic</a:t>
            </a:r>
            <a:r>
              <a:rPr lang="pt-BR" dirty="0"/>
              <a:t> Area</a:t>
            </a:r>
          </a:p>
        </p:txBody>
      </p:sp>
      <p:sp>
        <p:nvSpPr>
          <p:cNvPr id="15" name="Espaço Reservado para Conteúdo 14">
            <a:extLst>
              <a:ext uri="{FF2B5EF4-FFF2-40B4-BE49-F238E27FC236}">
                <a16:creationId xmlns:a16="http://schemas.microsoft.com/office/drawing/2014/main" id="{43D854EF-3682-46DB-929B-6B1E258F9FC1}"/>
              </a:ext>
            </a:extLst>
          </p:cNvPr>
          <p:cNvSpPr>
            <a:spLocks noGrp="1"/>
          </p:cNvSpPr>
          <p:nvPr>
            <p:ph idx="1"/>
          </p:nvPr>
        </p:nvSpPr>
        <p:spPr>
          <a:xfrm>
            <a:off x="1103313" y="2052918"/>
            <a:ext cx="4751254" cy="4195481"/>
          </a:xfrm>
        </p:spPr>
        <p:txBody>
          <a:bodyPr>
            <a:normAutofit fontScale="92500" lnSpcReduction="20000"/>
          </a:bodyPr>
          <a:lstStyle/>
          <a:p>
            <a:r>
              <a:rPr lang="en-US" sz="2400" dirty="0"/>
              <a:t>What we have...</a:t>
            </a:r>
          </a:p>
          <a:p>
            <a:pPr lvl="1"/>
            <a:r>
              <a:rPr lang="en-US" sz="2000" dirty="0"/>
              <a:t>Three Tanks of the 1000l</a:t>
            </a:r>
          </a:p>
          <a:p>
            <a:pPr lvl="1"/>
            <a:r>
              <a:rPr lang="en-US" sz="2000" dirty="0"/>
              <a:t>One tank is full of oil and we have discard this oil correctly.</a:t>
            </a:r>
          </a:p>
          <a:p>
            <a:r>
              <a:rPr lang="en-US" sz="2400" dirty="0"/>
              <a:t>I suggest to change one tank for one of 4000l. Because the suction region of pump is not influenced for the return of fluid of the pipe. Principally when we have with biphasic flow, and we need separated the phases before of the pump suction.</a:t>
            </a:r>
          </a:p>
        </p:txBody>
      </p:sp>
      <p:pic>
        <p:nvPicPr>
          <p:cNvPr id="16" name="Imagem 15">
            <a:extLst>
              <a:ext uri="{FF2B5EF4-FFF2-40B4-BE49-F238E27FC236}">
                <a16:creationId xmlns:a16="http://schemas.microsoft.com/office/drawing/2014/main" id="{3B74456B-5A70-4239-8AB8-8C23E3ED5DB7}"/>
              </a:ext>
            </a:extLst>
          </p:cNvPr>
          <p:cNvPicPr>
            <a:picLocks noChangeAspect="1"/>
          </p:cNvPicPr>
          <p:nvPr/>
        </p:nvPicPr>
        <p:blipFill rotWithShape="1">
          <a:blip r:embed="rId2"/>
          <a:srcRect t="4595" r="25151" b="-4595"/>
          <a:stretch/>
        </p:blipFill>
        <p:spPr>
          <a:xfrm rot="5400000">
            <a:off x="5858806" y="1849009"/>
            <a:ext cx="4228545" cy="4237024"/>
          </a:xfrm>
          <a:prstGeom prst="rect">
            <a:avLst/>
          </a:prstGeom>
        </p:spPr>
      </p:pic>
    </p:spTree>
    <p:extLst>
      <p:ext uri="{BB962C8B-B14F-4D97-AF65-F5344CB8AC3E}">
        <p14:creationId xmlns:p14="http://schemas.microsoft.com/office/powerpoint/2010/main" val="17172584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27533D-42B3-44CA-8489-9D3118427AA6}"/>
              </a:ext>
            </a:extLst>
          </p:cNvPr>
          <p:cNvSpPr>
            <a:spLocks noGrp="1"/>
          </p:cNvSpPr>
          <p:nvPr>
            <p:ph type="title"/>
          </p:nvPr>
        </p:nvSpPr>
        <p:spPr/>
        <p:txBody>
          <a:bodyPr/>
          <a:lstStyle/>
          <a:p>
            <a:r>
              <a:rPr lang="pt-BR" dirty="0"/>
              <a:t>Experimental </a:t>
            </a:r>
            <a:r>
              <a:rPr lang="pt-BR" dirty="0" err="1"/>
              <a:t>Aparatus</a:t>
            </a:r>
            <a:endParaRPr lang="pt-BR" dirty="0"/>
          </a:p>
        </p:txBody>
      </p:sp>
      <p:sp>
        <p:nvSpPr>
          <p:cNvPr id="15" name="Espaço Reservado para Conteúdo 14">
            <a:extLst>
              <a:ext uri="{FF2B5EF4-FFF2-40B4-BE49-F238E27FC236}">
                <a16:creationId xmlns:a16="http://schemas.microsoft.com/office/drawing/2014/main" id="{43D854EF-3682-46DB-929B-6B1E258F9FC1}"/>
              </a:ext>
            </a:extLst>
          </p:cNvPr>
          <p:cNvSpPr>
            <a:spLocks noGrp="1"/>
          </p:cNvSpPr>
          <p:nvPr>
            <p:ph idx="1"/>
          </p:nvPr>
        </p:nvSpPr>
        <p:spPr>
          <a:xfrm>
            <a:off x="1103313" y="2052918"/>
            <a:ext cx="4751254" cy="4195481"/>
          </a:xfrm>
        </p:spPr>
        <p:txBody>
          <a:bodyPr>
            <a:normAutofit/>
          </a:bodyPr>
          <a:lstStyle/>
          <a:p>
            <a:endParaRPr lang="en-US" sz="2400" dirty="0"/>
          </a:p>
        </p:txBody>
      </p:sp>
    </p:spTree>
    <p:extLst>
      <p:ext uri="{BB962C8B-B14F-4D97-AF65-F5344CB8AC3E}">
        <p14:creationId xmlns:p14="http://schemas.microsoft.com/office/powerpoint/2010/main" val="24943897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831A13-D0F1-4712-8257-2990FF59BB86}"/>
              </a:ext>
            </a:extLst>
          </p:cNvPr>
          <p:cNvSpPr>
            <a:spLocks noGrp="1"/>
          </p:cNvSpPr>
          <p:nvPr>
            <p:ph type="title"/>
          </p:nvPr>
        </p:nvSpPr>
        <p:spPr/>
        <p:txBody>
          <a:bodyPr/>
          <a:lstStyle/>
          <a:p>
            <a:r>
              <a:rPr lang="pt-BR" dirty="0"/>
              <a:t>Pictures </a:t>
            </a:r>
            <a:r>
              <a:rPr lang="pt-BR" dirty="0" err="1"/>
              <a:t>of</a:t>
            </a:r>
            <a:r>
              <a:rPr lang="pt-BR" dirty="0"/>
              <a:t> </a:t>
            </a:r>
            <a:r>
              <a:rPr lang="pt-BR" dirty="0" err="1"/>
              <a:t>the</a:t>
            </a:r>
            <a:r>
              <a:rPr lang="pt-BR" dirty="0"/>
              <a:t> </a:t>
            </a:r>
            <a:r>
              <a:rPr lang="pt-BR" dirty="0" err="1"/>
              <a:t>aparatus</a:t>
            </a:r>
            <a:endParaRPr lang="pt-BR" dirty="0"/>
          </a:p>
        </p:txBody>
      </p:sp>
      <p:sp>
        <p:nvSpPr>
          <p:cNvPr id="11" name="Espaço Reservado para Conteúdo 10">
            <a:extLst>
              <a:ext uri="{FF2B5EF4-FFF2-40B4-BE49-F238E27FC236}">
                <a16:creationId xmlns:a16="http://schemas.microsoft.com/office/drawing/2014/main" id="{B1449E5F-7DBB-4BD1-8165-9A633790EF5B}"/>
              </a:ext>
            </a:extLst>
          </p:cNvPr>
          <p:cNvSpPr>
            <a:spLocks noGrp="1"/>
          </p:cNvSpPr>
          <p:nvPr>
            <p:ph idx="1"/>
          </p:nvPr>
        </p:nvSpPr>
        <p:spPr/>
        <p:txBody>
          <a:bodyPr/>
          <a:lstStyle/>
          <a:p>
            <a:endParaRPr lang="pt-BR" dirty="0"/>
          </a:p>
        </p:txBody>
      </p:sp>
    </p:spTree>
    <p:extLst>
      <p:ext uri="{BB962C8B-B14F-4D97-AF65-F5344CB8AC3E}">
        <p14:creationId xmlns:p14="http://schemas.microsoft.com/office/powerpoint/2010/main" val="142929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988647-3CA1-456A-BCFE-50DAAB48752A}"/>
              </a:ext>
            </a:extLst>
          </p:cNvPr>
          <p:cNvSpPr>
            <a:spLocks noGrp="1"/>
          </p:cNvSpPr>
          <p:nvPr>
            <p:ph type="title"/>
          </p:nvPr>
        </p:nvSpPr>
        <p:spPr/>
        <p:txBody>
          <a:bodyPr/>
          <a:lstStyle/>
          <a:p>
            <a:r>
              <a:rPr lang="en-US" sz="3600" dirty="0"/>
              <a:t>Smooth and roughness surfaces for water</a:t>
            </a:r>
          </a:p>
        </p:txBody>
      </p:sp>
      <p:pic>
        <p:nvPicPr>
          <p:cNvPr id="4" name="Espaço Reservado para Conteúdo 3">
            <a:extLst>
              <a:ext uri="{FF2B5EF4-FFF2-40B4-BE49-F238E27FC236}">
                <a16:creationId xmlns:a16="http://schemas.microsoft.com/office/drawing/2014/main" id="{6F3DDD6F-6AF3-46E1-8799-889ADE99E2B1}"/>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7786619" y="1425533"/>
            <a:ext cx="3935876" cy="4681993"/>
          </a:xfrm>
          <a:prstGeom prst="rect">
            <a:avLst/>
          </a:prstGeom>
          <a:noFill/>
          <a:ln>
            <a:noFill/>
          </a:ln>
        </p:spPr>
      </p:pic>
      <p:grpSp>
        <p:nvGrpSpPr>
          <p:cNvPr id="9" name="Agrupar 8">
            <a:extLst>
              <a:ext uri="{FF2B5EF4-FFF2-40B4-BE49-F238E27FC236}">
                <a16:creationId xmlns:a16="http://schemas.microsoft.com/office/drawing/2014/main" id="{9EFFE3A3-F080-456A-9944-8AC713A2F229}"/>
              </a:ext>
            </a:extLst>
          </p:cNvPr>
          <p:cNvGrpSpPr/>
          <p:nvPr/>
        </p:nvGrpSpPr>
        <p:grpSpPr>
          <a:xfrm>
            <a:off x="429586" y="1425532"/>
            <a:ext cx="7060757" cy="4681993"/>
            <a:chOff x="71563" y="1590261"/>
            <a:chExt cx="7060757" cy="4681993"/>
          </a:xfrm>
        </p:grpSpPr>
        <p:pic>
          <p:nvPicPr>
            <p:cNvPr id="7" name="Imagem 6">
              <a:extLst>
                <a:ext uri="{FF2B5EF4-FFF2-40B4-BE49-F238E27FC236}">
                  <a16:creationId xmlns:a16="http://schemas.microsoft.com/office/drawing/2014/main" id="{F90601EB-7D03-48E7-8FB9-2EBA2F32FBA4}"/>
                </a:ext>
              </a:extLst>
            </p:cNvPr>
            <p:cNvPicPr/>
            <p:nvPr/>
          </p:nvPicPr>
          <p:blipFill>
            <a:blip r:embed="rId3">
              <a:extLst>
                <a:ext uri="{28A0092B-C50C-407E-A947-70E740481C1C}">
                  <a14:useLocalDpi xmlns:a14="http://schemas.microsoft.com/office/drawing/2010/main" val="0"/>
                </a:ext>
              </a:extLst>
            </a:blip>
            <a:stretch>
              <a:fillRect/>
            </a:stretch>
          </p:blipFill>
          <p:spPr bwMode="auto">
            <a:xfrm>
              <a:off x="71563" y="1590261"/>
              <a:ext cx="7060757" cy="4681993"/>
            </a:xfrm>
            <a:prstGeom prst="rect">
              <a:avLst/>
            </a:prstGeom>
            <a:noFill/>
            <a:ln>
              <a:noFill/>
            </a:ln>
          </p:spPr>
        </p:pic>
        <p:sp>
          <p:nvSpPr>
            <p:cNvPr id="8" name="CaixaDeTexto 7">
              <a:extLst>
                <a:ext uri="{FF2B5EF4-FFF2-40B4-BE49-F238E27FC236}">
                  <a16:creationId xmlns:a16="http://schemas.microsoft.com/office/drawing/2014/main" id="{AA8440BA-56D9-43D6-92F5-46F5C02633A2}"/>
                </a:ext>
              </a:extLst>
            </p:cNvPr>
            <p:cNvSpPr txBox="1"/>
            <p:nvPr/>
          </p:nvSpPr>
          <p:spPr>
            <a:xfrm>
              <a:off x="5240679" y="1953952"/>
              <a:ext cx="939681" cy="261610"/>
            </a:xfrm>
            <a:prstGeom prst="rect">
              <a:avLst/>
            </a:prstGeom>
            <a:solidFill>
              <a:schemeClr val="tx1"/>
            </a:solidFill>
          </p:spPr>
          <p:txBody>
            <a:bodyPr wrap="none" rtlCol="0">
              <a:spAutoFit/>
            </a:bodyPr>
            <a:lstStyle/>
            <a:p>
              <a:r>
                <a:rPr lang="pt-BR" sz="1100" b="1" dirty="0" err="1">
                  <a:solidFill>
                    <a:schemeClr val="bg1"/>
                  </a:solidFill>
                  <a:latin typeface="Times New Roman" panose="02020603050405020304" pitchFamily="18" charset="0"/>
                  <a:cs typeface="Times New Roman" panose="02020603050405020304" pitchFamily="18" charset="0"/>
                </a:rPr>
                <a:t>Smooth</a:t>
              </a:r>
              <a:r>
                <a:rPr lang="pt-BR" sz="1100" b="1" dirty="0">
                  <a:solidFill>
                    <a:schemeClr val="bg1"/>
                  </a:solidFill>
                  <a:latin typeface="Times New Roman" panose="02020603050405020304" pitchFamily="18" charset="0"/>
                  <a:cs typeface="Times New Roman" panose="02020603050405020304" pitchFamily="18" charset="0"/>
                </a:rPr>
                <a:t> </a:t>
              </a:r>
              <a:r>
                <a:rPr lang="pt-BR" sz="1100" b="1" dirty="0" err="1">
                  <a:solidFill>
                    <a:schemeClr val="bg1"/>
                  </a:solidFill>
                  <a:latin typeface="Times New Roman" panose="02020603050405020304" pitchFamily="18" charset="0"/>
                  <a:cs typeface="Times New Roman" panose="02020603050405020304" pitchFamily="18" charset="0"/>
                </a:rPr>
                <a:t>pipe</a:t>
              </a:r>
              <a:endParaRPr lang="pt-BR" sz="1100" b="1" dirty="0">
                <a:solidFill>
                  <a:schemeClr val="bg1"/>
                </a:solidFill>
                <a:latin typeface="Times New Roman" panose="02020603050405020304" pitchFamily="18" charset="0"/>
                <a:cs typeface="Times New Roman" panose="02020603050405020304" pitchFamily="18" charset="0"/>
              </a:endParaRPr>
            </a:p>
          </p:txBody>
        </p:sp>
      </p:grpSp>
      <p:grpSp>
        <p:nvGrpSpPr>
          <p:cNvPr id="13" name="Agrupar 12">
            <a:extLst>
              <a:ext uri="{FF2B5EF4-FFF2-40B4-BE49-F238E27FC236}">
                <a16:creationId xmlns:a16="http://schemas.microsoft.com/office/drawing/2014/main" id="{10F8F529-A9B4-4C3F-A8E4-9B9370AA3080}"/>
              </a:ext>
            </a:extLst>
          </p:cNvPr>
          <p:cNvGrpSpPr/>
          <p:nvPr/>
        </p:nvGrpSpPr>
        <p:grpSpPr>
          <a:xfrm>
            <a:off x="7216794" y="1495357"/>
            <a:ext cx="2537763" cy="1546827"/>
            <a:chOff x="7226580" y="1687813"/>
            <a:chExt cx="2537763" cy="1546827"/>
          </a:xfrm>
        </p:grpSpPr>
        <p:sp>
          <p:nvSpPr>
            <p:cNvPr id="10" name="Elipse 9">
              <a:extLst>
                <a:ext uri="{FF2B5EF4-FFF2-40B4-BE49-F238E27FC236}">
                  <a16:creationId xmlns:a16="http://schemas.microsoft.com/office/drawing/2014/main" id="{D7773784-6D60-4844-A715-D5BD0130706A}"/>
                </a:ext>
              </a:extLst>
            </p:cNvPr>
            <p:cNvSpPr/>
            <p:nvPr/>
          </p:nvSpPr>
          <p:spPr>
            <a:xfrm>
              <a:off x="8048331" y="1687813"/>
              <a:ext cx="1716012" cy="1546827"/>
            </a:xfrm>
            <a:prstGeom prst="ellipse">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p>
          </p:txBody>
        </p:sp>
        <p:cxnSp>
          <p:nvCxnSpPr>
            <p:cNvPr id="12" name="Conector de Seta Reta 11">
              <a:extLst>
                <a:ext uri="{FF2B5EF4-FFF2-40B4-BE49-F238E27FC236}">
                  <a16:creationId xmlns:a16="http://schemas.microsoft.com/office/drawing/2014/main" id="{E7C69527-C268-42FB-A1D3-22B53BEA8F6E}"/>
                </a:ext>
              </a:extLst>
            </p:cNvPr>
            <p:cNvCxnSpPr/>
            <p:nvPr/>
          </p:nvCxnSpPr>
          <p:spPr>
            <a:xfrm flipH="1">
              <a:off x="7226580" y="2457198"/>
              <a:ext cx="793554" cy="29808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17073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07675C-7F13-4C89-93CC-9A7BD0B62734}"/>
              </a:ext>
            </a:extLst>
          </p:cNvPr>
          <p:cNvSpPr>
            <a:spLocks noGrp="1"/>
          </p:cNvSpPr>
          <p:nvPr>
            <p:ph type="title"/>
          </p:nvPr>
        </p:nvSpPr>
        <p:spPr/>
        <p:txBody>
          <a:bodyPr/>
          <a:lstStyle/>
          <a:p>
            <a:r>
              <a:rPr lang="en-US"/>
              <a:t>What we can mesuriment</a:t>
            </a:r>
          </a:p>
        </p:txBody>
      </p:sp>
      <p:sp>
        <p:nvSpPr>
          <p:cNvPr id="3" name="Espaço Reservado para Conteúdo 2">
            <a:extLst>
              <a:ext uri="{FF2B5EF4-FFF2-40B4-BE49-F238E27FC236}">
                <a16:creationId xmlns:a16="http://schemas.microsoft.com/office/drawing/2014/main" id="{CA4EC195-368C-4C63-8565-ADB78A107DA7}"/>
              </a:ext>
            </a:extLst>
          </p:cNvPr>
          <p:cNvSpPr>
            <a:spLocks noGrp="1"/>
          </p:cNvSpPr>
          <p:nvPr>
            <p:ph idx="1"/>
          </p:nvPr>
        </p:nvSpPr>
        <p:spPr>
          <a:xfrm>
            <a:off x="1104293" y="2060974"/>
            <a:ext cx="8946541" cy="4195481"/>
          </a:xfrm>
        </p:spPr>
        <p:txBody>
          <a:bodyPr>
            <a:normAutofit fontScale="85000" lnSpcReduction="20000"/>
          </a:bodyPr>
          <a:lstStyle/>
          <a:p>
            <a:r>
              <a:rPr lang="en-US" dirty="0"/>
              <a:t>Liquid and gas flow rate </a:t>
            </a:r>
          </a:p>
          <a:p>
            <a:pPr lvl="1"/>
            <a:r>
              <a:rPr lang="en-US" dirty="0"/>
              <a:t>Velocity</a:t>
            </a:r>
          </a:p>
          <a:p>
            <a:pPr lvl="1"/>
            <a:r>
              <a:rPr lang="en-US" dirty="0"/>
              <a:t>Reynolds</a:t>
            </a:r>
          </a:p>
          <a:p>
            <a:pPr lvl="1"/>
            <a:r>
              <a:rPr lang="en-US" dirty="0"/>
              <a:t>Friction factor</a:t>
            </a:r>
          </a:p>
          <a:p>
            <a:r>
              <a:rPr lang="en-US" dirty="0"/>
              <a:t>Slug sensor</a:t>
            </a:r>
          </a:p>
          <a:p>
            <a:pPr lvl="1"/>
            <a:r>
              <a:rPr lang="en-US" dirty="0"/>
              <a:t>Frequency bubble/slug</a:t>
            </a:r>
          </a:p>
          <a:p>
            <a:pPr lvl="1"/>
            <a:r>
              <a:rPr lang="en-US" dirty="0"/>
              <a:t>Velocity slug</a:t>
            </a:r>
          </a:p>
          <a:p>
            <a:pPr lvl="1"/>
            <a:r>
              <a:rPr lang="en-US" dirty="0"/>
              <a:t>Bubble length </a:t>
            </a:r>
          </a:p>
          <a:p>
            <a:pPr lvl="1"/>
            <a:r>
              <a:rPr lang="en-US" dirty="0"/>
              <a:t>Piston length</a:t>
            </a:r>
          </a:p>
          <a:p>
            <a:r>
              <a:rPr lang="en-US" dirty="0"/>
              <a:t>Pressure drop</a:t>
            </a:r>
          </a:p>
          <a:p>
            <a:pPr lvl="1"/>
            <a:r>
              <a:rPr lang="en-US" dirty="0"/>
              <a:t>Friction factor	</a:t>
            </a:r>
          </a:p>
          <a:p>
            <a:r>
              <a:rPr lang="en-US" dirty="0"/>
              <a:t>Viewer flow pattern</a:t>
            </a:r>
          </a:p>
          <a:p>
            <a:pPr lvl="1"/>
            <a:r>
              <a:rPr lang="en-US" dirty="0"/>
              <a:t>Flow pattern map</a:t>
            </a:r>
          </a:p>
          <a:p>
            <a:endParaRPr lang="en-US" dirty="0"/>
          </a:p>
          <a:p>
            <a:endParaRPr lang="en-US" dirty="0"/>
          </a:p>
          <a:p>
            <a:endParaRPr lang="en-US" dirty="0"/>
          </a:p>
          <a:p>
            <a:endParaRPr lang="en-US" dirty="0"/>
          </a:p>
        </p:txBody>
      </p:sp>
      <p:pic>
        <p:nvPicPr>
          <p:cNvPr id="1026" name="Picture 2" descr="Taitel and Dukler [23] Flow pattern map showing the inlet conditions on 74 mm horizontal pipe.">
            <a:extLst>
              <a:ext uri="{FF2B5EF4-FFF2-40B4-BE49-F238E27FC236}">
                <a16:creationId xmlns:a16="http://schemas.microsoft.com/office/drawing/2014/main" id="{772CD3C8-E71D-4F30-B974-3368AC9E17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48472" y="1152983"/>
            <a:ext cx="6048375" cy="5600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4591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a:extLst>
              <a:ext uri="{FF2B5EF4-FFF2-40B4-BE49-F238E27FC236}">
                <a16:creationId xmlns:a16="http://schemas.microsoft.com/office/drawing/2014/main" id="{6F3DDD6F-6AF3-46E1-8799-889ADE99E2B1}"/>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7805375" y="1420768"/>
            <a:ext cx="3935876" cy="4681993"/>
          </a:xfrm>
          <a:prstGeom prst="rect">
            <a:avLst/>
          </a:prstGeom>
          <a:noFill/>
          <a:ln>
            <a:noFill/>
          </a:ln>
        </p:spPr>
      </p:pic>
      <p:pic>
        <p:nvPicPr>
          <p:cNvPr id="14" name="Imagem 13">
            <a:extLst>
              <a:ext uri="{FF2B5EF4-FFF2-40B4-BE49-F238E27FC236}">
                <a16:creationId xmlns:a16="http://schemas.microsoft.com/office/drawing/2014/main" id="{D5C7E7AB-2943-4001-BD2F-29AABD95065D}"/>
              </a:ext>
            </a:extLst>
          </p:cNvPr>
          <p:cNvPicPr>
            <a:picLocks noChangeAspect="1"/>
          </p:cNvPicPr>
          <p:nvPr/>
        </p:nvPicPr>
        <p:blipFill>
          <a:blip r:embed="rId3"/>
          <a:stretch>
            <a:fillRect/>
          </a:stretch>
        </p:blipFill>
        <p:spPr>
          <a:xfrm>
            <a:off x="370871" y="1420768"/>
            <a:ext cx="7186861" cy="4681993"/>
          </a:xfrm>
          <a:prstGeom prst="rect">
            <a:avLst/>
          </a:prstGeom>
        </p:spPr>
      </p:pic>
      <p:grpSp>
        <p:nvGrpSpPr>
          <p:cNvPr id="15" name="Agrupar 14">
            <a:extLst>
              <a:ext uri="{FF2B5EF4-FFF2-40B4-BE49-F238E27FC236}">
                <a16:creationId xmlns:a16="http://schemas.microsoft.com/office/drawing/2014/main" id="{3579E390-28AC-4A29-8F50-53B33E53FF0C}"/>
              </a:ext>
            </a:extLst>
          </p:cNvPr>
          <p:cNvGrpSpPr/>
          <p:nvPr/>
        </p:nvGrpSpPr>
        <p:grpSpPr>
          <a:xfrm>
            <a:off x="5900738" y="3995738"/>
            <a:ext cx="3872575" cy="2008722"/>
            <a:chOff x="5891768" y="1225918"/>
            <a:chExt cx="3872575" cy="2008722"/>
          </a:xfrm>
        </p:grpSpPr>
        <p:sp>
          <p:nvSpPr>
            <p:cNvPr id="16" name="Elipse 15">
              <a:extLst>
                <a:ext uri="{FF2B5EF4-FFF2-40B4-BE49-F238E27FC236}">
                  <a16:creationId xmlns:a16="http://schemas.microsoft.com/office/drawing/2014/main" id="{D522E363-9A1C-43F9-810C-EE0F3008633C}"/>
                </a:ext>
              </a:extLst>
            </p:cNvPr>
            <p:cNvSpPr/>
            <p:nvPr/>
          </p:nvSpPr>
          <p:spPr>
            <a:xfrm>
              <a:off x="8048331" y="1687813"/>
              <a:ext cx="1716012" cy="1546827"/>
            </a:xfrm>
            <a:prstGeom prst="ellipse">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p>
          </p:txBody>
        </p:sp>
        <p:cxnSp>
          <p:nvCxnSpPr>
            <p:cNvPr id="17" name="Conector de Seta Reta 16">
              <a:extLst>
                <a:ext uri="{FF2B5EF4-FFF2-40B4-BE49-F238E27FC236}">
                  <a16:creationId xmlns:a16="http://schemas.microsoft.com/office/drawing/2014/main" id="{7866F42E-7918-488F-8678-5AED61385A3A}"/>
                </a:ext>
              </a:extLst>
            </p:cNvPr>
            <p:cNvCxnSpPr>
              <a:cxnSpLocks/>
            </p:cNvCxnSpPr>
            <p:nvPr/>
          </p:nvCxnSpPr>
          <p:spPr>
            <a:xfrm flipH="1" flipV="1">
              <a:off x="5891768" y="1225918"/>
              <a:ext cx="2128366" cy="12312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sp>
        <p:nvSpPr>
          <p:cNvPr id="19" name="Título 1">
            <a:extLst>
              <a:ext uri="{FF2B5EF4-FFF2-40B4-BE49-F238E27FC236}">
                <a16:creationId xmlns:a16="http://schemas.microsoft.com/office/drawing/2014/main" id="{D301FC2B-5E48-44BB-9484-605640F3AC88}"/>
              </a:ext>
            </a:extLst>
          </p:cNvPr>
          <p:cNvSpPr>
            <a:spLocks noGrp="1"/>
          </p:cNvSpPr>
          <p:nvPr>
            <p:ph type="title"/>
          </p:nvPr>
        </p:nvSpPr>
        <p:spPr>
          <a:xfrm>
            <a:off x="646113" y="452438"/>
            <a:ext cx="9404350" cy="1400175"/>
          </a:xfrm>
        </p:spPr>
        <p:txBody>
          <a:bodyPr/>
          <a:lstStyle/>
          <a:p>
            <a:r>
              <a:rPr lang="en-US" sz="3600" dirty="0"/>
              <a:t>Smooth and roughness surfaces for water</a:t>
            </a:r>
          </a:p>
        </p:txBody>
      </p:sp>
    </p:spTree>
    <p:extLst>
      <p:ext uri="{BB962C8B-B14F-4D97-AF65-F5344CB8AC3E}">
        <p14:creationId xmlns:p14="http://schemas.microsoft.com/office/powerpoint/2010/main" val="1240550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D21EC7D2-54AC-4668-B0A8-2094AEABC9E1}"/>
              </a:ext>
            </a:extLst>
          </p:cNvPr>
          <p:cNvPicPr>
            <a:picLocks noChangeAspect="1"/>
          </p:cNvPicPr>
          <p:nvPr/>
        </p:nvPicPr>
        <p:blipFill>
          <a:blip r:embed="rId2"/>
          <a:stretch>
            <a:fillRect/>
          </a:stretch>
        </p:blipFill>
        <p:spPr>
          <a:xfrm>
            <a:off x="377392" y="1420767"/>
            <a:ext cx="6919927" cy="4681993"/>
          </a:xfrm>
          <a:prstGeom prst="rect">
            <a:avLst/>
          </a:prstGeom>
        </p:spPr>
      </p:pic>
      <p:pic>
        <p:nvPicPr>
          <p:cNvPr id="4" name="Espaço Reservado para Conteúdo 3">
            <a:extLst>
              <a:ext uri="{FF2B5EF4-FFF2-40B4-BE49-F238E27FC236}">
                <a16:creationId xmlns:a16="http://schemas.microsoft.com/office/drawing/2014/main" id="{6F3DDD6F-6AF3-46E1-8799-889ADE99E2B1}"/>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bwMode="auto">
          <a:xfrm>
            <a:off x="7805375" y="1420768"/>
            <a:ext cx="3935876" cy="4681993"/>
          </a:xfrm>
          <a:prstGeom prst="rect">
            <a:avLst/>
          </a:prstGeom>
          <a:noFill/>
          <a:ln>
            <a:noFill/>
          </a:ln>
        </p:spPr>
      </p:pic>
      <p:grpSp>
        <p:nvGrpSpPr>
          <p:cNvPr id="15" name="Agrupar 14">
            <a:extLst>
              <a:ext uri="{FF2B5EF4-FFF2-40B4-BE49-F238E27FC236}">
                <a16:creationId xmlns:a16="http://schemas.microsoft.com/office/drawing/2014/main" id="{3579E390-28AC-4A29-8F50-53B33E53FF0C}"/>
              </a:ext>
            </a:extLst>
          </p:cNvPr>
          <p:cNvGrpSpPr/>
          <p:nvPr/>
        </p:nvGrpSpPr>
        <p:grpSpPr>
          <a:xfrm>
            <a:off x="5748338" y="4276725"/>
            <a:ext cx="5796625" cy="1732389"/>
            <a:chOff x="3967718" y="1502251"/>
            <a:chExt cx="5796625" cy="1732389"/>
          </a:xfrm>
        </p:grpSpPr>
        <p:sp>
          <p:nvSpPr>
            <p:cNvPr id="16" name="Elipse 15">
              <a:extLst>
                <a:ext uri="{FF2B5EF4-FFF2-40B4-BE49-F238E27FC236}">
                  <a16:creationId xmlns:a16="http://schemas.microsoft.com/office/drawing/2014/main" id="{D522E363-9A1C-43F9-810C-EE0F3008633C}"/>
                </a:ext>
              </a:extLst>
            </p:cNvPr>
            <p:cNvSpPr/>
            <p:nvPr/>
          </p:nvSpPr>
          <p:spPr>
            <a:xfrm>
              <a:off x="8048331" y="1687813"/>
              <a:ext cx="1716012" cy="1546827"/>
            </a:xfrm>
            <a:prstGeom prst="ellipse">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p>
          </p:txBody>
        </p:sp>
        <p:cxnSp>
          <p:nvCxnSpPr>
            <p:cNvPr id="17" name="Conector de Seta Reta 16">
              <a:extLst>
                <a:ext uri="{FF2B5EF4-FFF2-40B4-BE49-F238E27FC236}">
                  <a16:creationId xmlns:a16="http://schemas.microsoft.com/office/drawing/2014/main" id="{7866F42E-7918-488F-8678-5AED61385A3A}"/>
                </a:ext>
              </a:extLst>
            </p:cNvPr>
            <p:cNvCxnSpPr>
              <a:cxnSpLocks/>
            </p:cNvCxnSpPr>
            <p:nvPr/>
          </p:nvCxnSpPr>
          <p:spPr>
            <a:xfrm flipH="1" flipV="1">
              <a:off x="3967718" y="1502251"/>
              <a:ext cx="4052416" cy="95494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sp>
        <p:nvSpPr>
          <p:cNvPr id="11" name="Título 1">
            <a:extLst>
              <a:ext uri="{FF2B5EF4-FFF2-40B4-BE49-F238E27FC236}">
                <a16:creationId xmlns:a16="http://schemas.microsoft.com/office/drawing/2014/main" id="{0945A97B-623A-4408-A5D3-9119A98254BA}"/>
              </a:ext>
            </a:extLst>
          </p:cNvPr>
          <p:cNvSpPr>
            <a:spLocks noGrp="1"/>
          </p:cNvSpPr>
          <p:nvPr>
            <p:ph type="title"/>
          </p:nvPr>
        </p:nvSpPr>
        <p:spPr>
          <a:xfrm>
            <a:off x="646113" y="452438"/>
            <a:ext cx="9404350" cy="1400175"/>
          </a:xfrm>
        </p:spPr>
        <p:txBody>
          <a:bodyPr/>
          <a:lstStyle/>
          <a:p>
            <a:r>
              <a:rPr lang="en-US" sz="3600" dirty="0"/>
              <a:t>Smooth and roughness surfaces for water</a:t>
            </a:r>
          </a:p>
        </p:txBody>
      </p:sp>
    </p:spTree>
    <p:extLst>
      <p:ext uri="{BB962C8B-B14F-4D97-AF65-F5344CB8AC3E}">
        <p14:creationId xmlns:p14="http://schemas.microsoft.com/office/powerpoint/2010/main" val="1705742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404834DF-CCAC-4DF9-A20C-B9DE95D095D0}"/>
              </a:ext>
            </a:extLst>
          </p:cNvPr>
          <p:cNvPicPr>
            <a:picLocks noChangeAspect="1"/>
          </p:cNvPicPr>
          <p:nvPr/>
        </p:nvPicPr>
        <p:blipFill>
          <a:blip r:embed="rId2"/>
          <a:stretch>
            <a:fillRect/>
          </a:stretch>
        </p:blipFill>
        <p:spPr>
          <a:xfrm>
            <a:off x="228600" y="1420768"/>
            <a:ext cx="7271646" cy="4682381"/>
          </a:xfrm>
          <a:prstGeom prst="rect">
            <a:avLst/>
          </a:prstGeom>
        </p:spPr>
      </p:pic>
      <p:pic>
        <p:nvPicPr>
          <p:cNvPr id="4" name="Espaço Reservado para Conteúdo 3">
            <a:extLst>
              <a:ext uri="{FF2B5EF4-FFF2-40B4-BE49-F238E27FC236}">
                <a16:creationId xmlns:a16="http://schemas.microsoft.com/office/drawing/2014/main" id="{6F3DDD6F-6AF3-46E1-8799-889ADE99E2B1}"/>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bwMode="auto">
          <a:xfrm>
            <a:off x="7805375" y="1420768"/>
            <a:ext cx="3935876" cy="4681993"/>
          </a:xfrm>
          <a:prstGeom prst="rect">
            <a:avLst/>
          </a:prstGeom>
          <a:noFill/>
          <a:ln>
            <a:noFill/>
          </a:ln>
        </p:spPr>
      </p:pic>
      <p:grpSp>
        <p:nvGrpSpPr>
          <p:cNvPr id="15" name="Agrupar 14">
            <a:extLst>
              <a:ext uri="{FF2B5EF4-FFF2-40B4-BE49-F238E27FC236}">
                <a16:creationId xmlns:a16="http://schemas.microsoft.com/office/drawing/2014/main" id="{3579E390-28AC-4A29-8F50-53B33E53FF0C}"/>
              </a:ext>
            </a:extLst>
          </p:cNvPr>
          <p:cNvGrpSpPr/>
          <p:nvPr/>
        </p:nvGrpSpPr>
        <p:grpSpPr>
          <a:xfrm>
            <a:off x="6240153" y="1485724"/>
            <a:ext cx="5342910" cy="2343326"/>
            <a:chOff x="4421433" y="1687813"/>
            <a:chExt cx="5342910" cy="2343326"/>
          </a:xfrm>
        </p:grpSpPr>
        <p:sp>
          <p:nvSpPr>
            <p:cNvPr id="16" name="Elipse 15">
              <a:extLst>
                <a:ext uri="{FF2B5EF4-FFF2-40B4-BE49-F238E27FC236}">
                  <a16:creationId xmlns:a16="http://schemas.microsoft.com/office/drawing/2014/main" id="{D522E363-9A1C-43F9-810C-EE0F3008633C}"/>
                </a:ext>
              </a:extLst>
            </p:cNvPr>
            <p:cNvSpPr/>
            <p:nvPr/>
          </p:nvSpPr>
          <p:spPr>
            <a:xfrm>
              <a:off x="8048331" y="1687813"/>
              <a:ext cx="1716012" cy="1546827"/>
            </a:xfrm>
            <a:prstGeom prst="ellipse">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p>
          </p:txBody>
        </p:sp>
        <p:cxnSp>
          <p:nvCxnSpPr>
            <p:cNvPr id="17" name="Conector de Seta Reta 16">
              <a:extLst>
                <a:ext uri="{FF2B5EF4-FFF2-40B4-BE49-F238E27FC236}">
                  <a16:creationId xmlns:a16="http://schemas.microsoft.com/office/drawing/2014/main" id="{7866F42E-7918-488F-8678-5AED61385A3A}"/>
                </a:ext>
              </a:extLst>
            </p:cNvPr>
            <p:cNvCxnSpPr>
              <a:cxnSpLocks/>
            </p:cNvCxnSpPr>
            <p:nvPr/>
          </p:nvCxnSpPr>
          <p:spPr>
            <a:xfrm flipH="1">
              <a:off x="4421433" y="2457199"/>
              <a:ext cx="3598701" cy="157394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sp>
        <p:nvSpPr>
          <p:cNvPr id="10" name="Título 1">
            <a:extLst>
              <a:ext uri="{FF2B5EF4-FFF2-40B4-BE49-F238E27FC236}">
                <a16:creationId xmlns:a16="http://schemas.microsoft.com/office/drawing/2014/main" id="{D1C9C948-F6BA-4F02-8B35-1D310FD7A767}"/>
              </a:ext>
            </a:extLst>
          </p:cNvPr>
          <p:cNvSpPr>
            <a:spLocks noGrp="1"/>
          </p:cNvSpPr>
          <p:nvPr>
            <p:ph type="title"/>
          </p:nvPr>
        </p:nvSpPr>
        <p:spPr>
          <a:xfrm>
            <a:off x="646113" y="452438"/>
            <a:ext cx="9404350" cy="1400175"/>
          </a:xfrm>
        </p:spPr>
        <p:txBody>
          <a:bodyPr/>
          <a:lstStyle/>
          <a:p>
            <a:r>
              <a:rPr lang="en-US" sz="3600" dirty="0"/>
              <a:t>Smooth and roughness surfaces for water</a:t>
            </a:r>
          </a:p>
        </p:txBody>
      </p:sp>
    </p:spTree>
    <p:extLst>
      <p:ext uri="{BB962C8B-B14F-4D97-AF65-F5344CB8AC3E}">
        <p14:creationId xmlns:p14="http://schemas.microsoft.com/office/powerpoint/2010/main" val="3400223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4A79B823-58C1-4651-8298-2B98124F14F7}"/>
              </a:ext>
            </a:extLst>
          </p:cNvPr>
          <p:cNvPicPr>
            <a:picLocks noChangeAspect="1"/>
          </p:cNvPicPr>
          <p:nvPr/>
        </p:nvPicPr>
        <p:blipFill>
          <a:blip r:embed="rId2"/>
          <a:stretch>
            <a:fillRect/>
          </a:stretch>
        </p:blipFill>
        <p:spPr>
          <a:xfrm>
            <a:off x="237077" y="1420768"/>
            <a:ext cx="7273386" cy="4681994"/>
          </a:xfrm>
          <a:prstGeom prst="rect">
            <a:avLst/>
          </a:prstGeom>
        </p:spPr>
      </p:pic>
      <p:pic>
        <p:nvPicPr>
          <p:cNvPr id="4" name="Espaço Reservado para Conteúdo 3">
            <a:extLst>
              <a:ext uri="{FF2B5EF4-FFF2-40B4-BE49-F238E27FC236}">
                <a16:creationId xmlns:a16="http://schemas.microsoft.com/office/drawing/2014/main" id="{6F3DDD6F-6AF3-46E1-8799-889ADE99E2B1}"/>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bwMode="auto">
          <a:xfrm>
            <a:off x="7805375" y="1420768"/>
            <a:ext cx="3935876" cy="4681993"/>
          </a:xfrm>
          <a:prstGeom prst="rect">
            <a:avLst/>
          </a:prstGeom>
          <a:noFill/>
          <a:ln>
            <a:noFill/>
          </a:ln>
        </p:spPr>
      </p:pic>
      <p:grpSp>
        <p:nvGrpSpPr>
          <p:cNvPr id="15" name="Agrupar 14">
            <a:extLst>
              <a:ext uri="{FF2B5EF4-FFF2-40B4-BE49-F238E27FC236}">
                <a16:creationId xmlns:a16="http://schemas.microsoft.com/office/drawing/2014/main" id="{3579E390-28AC-4A29-8F50-53B33E53FF0C}"/>
              </a:ext>
            </a:extLst>
          </p:cNvPr>
          <p:cNvGrpSpPr/>
          <p:nvPr/>
        </p:nvGrpSpPr>
        <p:grpSpPr>
          <a:xfrm>
            <a:off x="6281737" y="2905126"/>
            <a:ext cx="3410613" cy="1630052"/>
            <a:chOff x="6225143" y="1687813"/>
            <a:chExt cx="3539200" cy="1546827"/>
          </a:xfrm>
        </p:grpSpPr>
        <p:sp>
          <p:nvSpPr>
            <p:cNvPr id="16" name="Elipse 15">
              <a:extLst>
                <a:ext uri="{FF2B5EF4-FFF2-40B4-BE49-F238E27FC236}">
                  <a16:creationId xmlns:a16="http://schemas.microsoft.com/office/drawing/2014/main" id="{D522E363-9A1C-43F9-810C-EE0F3008633C}"/>
                </a:ext>
              </a:extLst>
            </p:cNvPr>
            <p:cNvSpPr/>
            <p:nvPr/>
          </p:nvSpPr>
          <p:spPr>
            <a:xfrm>
              <a:off x="8048331" y="1687813"/>
              <a:ext cx="1716012" cy="1546827"/>
            </a:xfrm>
            <a:prstGeom prst="ellipse">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p>
          </p:txBody>
        </p:sp>
        <p:cxnSp>
          <p:nvCxnSpPr>
            <p:cNvPr id="17" name="Conector de Seta Reta 16">
              <a:extLst>
                <a:ext uri="{FF2B5EF4-FFF2-40B4-BE49-F238E27FC236}">
                  <a16:creationId xmlns:a16="http://schemas.microsoft.com/office/drawing/2014/main" id="{7866F42E-7918-488F-8678-5AED61385A3A}"/>
                </a:ext>
              </a:extLst>
            </p:cNvPr>
            <p:cNvCxnSpPr>
              <a:cxnSpLocks/>
            </p:cNvCxnSpPr>
            <p:nvPr/>
          </p:nvCxnSpPr>
          <p:spPr>
            <a:xfrm flipH="1" flipV="1">
              <a:off x="6225143" y="2416651"/>
              <a:ext cx="1794992" cy="4054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sp>
        <p:nvSpPr>
          <p:cNvPr id="10" name="Título 1">
            <a:extLst>
              <a:ext uri="{FF2B5EF4-FFF2-40B4-BE49-F238E27FC236}">
                <a16:creationId xmlns:a16="http://schemas.microsoft.com/office/drawing/2014/main" id="{EC669CB0-86BF-4350-A8F8-5E7A0FE15038}"/>
              </a:ext>
            </a:extLst>
          </p:cNvPr>
          <p:cNvSpPr>
            <a:spLocks noGrp="1"/>
          </p:cNvSpPr>
          <p:nvPr>
            <p:ph type="title"/>
          </p:nvPr>
        </p:nvSpPr>
        <p:spPr>
          <a:xfrm>
            <a:off x="646113" y="452438"/>
            <a:ext cx="9404350" cy="1400175"/>
          </a:xfrm>
        </p:spPr>
        <p:txBody>
          <a:bodyPr/>
          <a:lstStyle/>
          <a:p>
            <a:r>
              <a:rPr lang="en-US" sz="3600" dirty="0"/>
              <a:t>Smooth and roughness surfaces for water</a:t>
            </a:r>
          </a:p>
        </p:txBody>
      </p:sp>
    </p:spTree>
    <p:extLst>
      <p:ext uri="{BB962C8B-B14F-4D97-AF65-F5344CB8AC3E}">
        <p14:creationId xmlns:p14="http://schemas.microsoft.com/office/powerpoint/2010/main" val="1009191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a:extLst>
              <a:ext uri="{FF2B5EF4-FFF2-40B4-BE49-F238E27FC236}">
                <a16:creationId xmlns:a16="http://schemas.microsoft.com/office/drawing/2014/main" id="{6F3DDD6F-6AF3-46E1-8799-889ADE99E2B1}"/>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7805375" y="1420768"/>
            <a:ext cx="3935876" cy="4681993"/>
          </a:xfrm>
          <a:prstGeom prst="rect">
            <a:avLst/>
          </a:prstGeom>
          <a:noFill/>
          <a:ln>
            <a:noFill/>
          </a:ln>
        </p:spPr>
      </p:pic>
      <p:grpSp>
        <p:nvGrpSpPr>
          <p:cNvPr id="15" name="Agrupar 14">
            <a:extLst>
              <a:ext uri="{FF2B5EF4-FFF2-40B4-BE49-F238E27FC236}">
                <a16:creationId xmlns:a16="http://schemas.microsoft.com/office/drawing/2014/main" id="{3579E390-28AC-4A29-8F50-53B33E53FF0C}"/>
              </a:ext>
            </a:extLst>
          </p:cNvPr>
          <p:cNvGrpSpPr/>
          <p:nvPr/>
        </p:nvGrpSpPr>
        <p:grpSpPr>
          <a:xfrm>
            <a:off x="6281737" y="2905126"/>
            <a:ext cx="3410613" cy="1630052"/>
            <a:chOff x="6225143" y="1687813"/>
            <a:chExt cx="3539200" cy="1546827"/>
          </a:xfrm>
        </p:grpSpPr>
        <p:sp>
          <p:nvSpPr>
            <p:cNvPr id="16" name="Elipse 15">
              <a:extLst>
                <a:ext uri="{FF2B5EF4-FFF2-40B4-BE49-F238E27FC236}">
                  <a16:creationId xmlns:a16="http://schemas.microsoft.com/office/drawing/2014/main" id="{D522E363-9A1C-43F9-810C-EE0F3008633C}"/>
                </a:ext>
              </a:extLst>
            </p:cNvPr>
            <p:cNvSpPr/>
            <p:nvPr/>
          </p:nvSpPr>
          <p:spPr>
            <a:xfrm>
              <a:off x="8048331" y="1687813"/>
              <a:ext cx="1716012" cy="1546827"/>
            </a:xfrm>
            <a:prstGeom prst="ellipse">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p>
          </p:txBody>
        </p:sp>
        <p:cxnSp>
          <p:nvCxnSpPr>
            <p:cNvPr id="17" name="Conector de Seta Reta 16">
              <a:extLst>
                <a:ext uri="{FF2B5EF4-FFF2-40B4-BE49-F238E27FC236}">
                  <a16:creationId xmlns:a16="http://schemas.microsoft.com/office/drawing/2014/main" id="{7866F42E-7918-488F-8678-5AED61385A3A}"/>
                </a:ext>
              </a:extLst>
            </p:cNvPr>
            <p:cNvCxnSpPr>
              <a:cxnSpLocks/>
            </p:cNvCxnSpPr>
            <p:nvPr/>
          </p:nvCxnSpPr>
          <p:spPr>
            <a:xfrm flipH="1" flipV="1">
              <a:off x="6225143" y="2416651"/>
              <a:ext cx="1794992" cy="4054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pic>
        <p:nvPicPr>
          <p:cNvPr id="9" name="Imagem 8">
            <a:extLst>
              <a:ext uri="{FF2B5EF4-FFF2-40B4-BE49-F238E27FC236}">
                <a16:creationId xmlns:a16="http://schemas.microsoft.com/office/drawing/2014/main" id="{1619A200-336D-4A1F-9437-0731F8F29DE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50749" y="1337810"/>
            <a:ext cx="6458687" cy="4756195"/>
          </a:xfrm>
          <a:prstGeom prst="rect">
            <a:avLst/>
          </a:prstGeom>
          <a:noFill/>
          <a:ln>
            <a:noFill/>
          </a:ln>
        </p:spPr>
      </p:pic>
      <p:sp>
        <p:nvSpPr>
          <p:cNvPr id="6" name="CaixaDeTexto 5">
            <a:extLst>
              <a:ext uri="{FF2B5EF4-FFF2-40B4-BE49-F238E27FC236}">
                <a16:creationId xmlns:a16="http://schemas.microsoft.com/office/drawing/2014/main" id="{2EB8580A-E496-456B-8F54-DF824386318C}"/>
              </a:ext>
            </a:extLst>
          </p:cNvPr>
          <p:cNvSpPr txBox="1"/>
          <p:nvPr/>
        </p:nvSpPr>
        <p:spPr>
          <a:xfrm>
            <a:off x="5894528" y="2705212"/>
            <a:ext cx="562975" cy="230832"/>
          </a:xfrm>
          <a:prstGeom prst="rect">
            <a:avLst/>
          </a:prstGeom>
          <a:solidFill>
            <a:schemeClr val="tx1"/>
          </a:solidFill>
        </p:spPr>
        <p:txBody>
          <a:bodyPr wrap="none" rtlCol="0">
            <a:spAutoFit/>
          </a:bodyPr>
          <a:lstStyle/>
          <a:p>
            <a:r>
              <a:rPr lang="pt-BR" sz="900" b="1" dirty="0" err="1">
                <a:solidFill>
                  <a:schemeClr val="bg1"/>
                </a:solidFill>
                <a:latin typeface="Times New Roman" panose="02020603050405020304" pitchFamily="18" charset="0"/>
                <a:cs typeface="Times New Roman" panose="02020603050405020304" pitchFamily="18" charset="0"/>
              </a:rPr>
              <a:t>Smooth</a:t>
            </a:r>
            <a:endParaRPr lang="pt-BR" sz="900" b="1" dirty="0">
              <a:solidFill>
                <a:schemeClr val="bg1"/>
              </a:solidFill>
              <a:latin typeface="Times New Roman" panose="02020603050405020304" pitchFamily="18" charset="0"/>
              <a:cs typeface="Times New Roman" panose="02020603050405020304" pitchFamily="18" charset="0"/>
            </a:endParaRPr>
          </a:p>
        </p:txBody>
      </p:sp>
      <p:sp>
        <p:nvSpPr>
          <p:cNvPr id="7" name="CaixaDeTexto 6">
            <a:extLst>
              <a:ext uri="{FF2B5EF4-FFF2-40B4-BE49-F238E27FC236}">
                <a16:creationId xmlns:a16="http://schemas.microsoft.com/office/drawing/2014/main" id="{F3B8108D-9DC7-47ED-9929-1B33FBB13899}"/>
              </a:ext>
            </a:extLst>
          </p:cNvPr>
          <p:cNvSpPr txBox="1"/>
          <p:nvPr/>
        </p:nvSpPr>
        <p:spPr>
          <a:xfrm>
            <a:off x="5685192" y="1518248"/>
            <a:ext cx="772311" cy="246221"/>
          </a:xfrm>
          <a:prstGeom prst="rect">
            <a:avLst/>
          </a:prstGeom>
          <a:solidFill>
            <a:schemeClr val="tx1"/>
          </a:solidFill>
        </p:spPr>
        <p:txBody>
          <a:bodyPr wrap="square" rtlCol="0">
            <a:spAutoFit/>
          </a:bodyPr>
          <a:lstStyle/>
          <a:p>
            <a:r>
              <a:rPr lang="pt-BR" sz="1000" b="1" dirty="0" err="1">
                <a:solidFill>
                  <a:schemeClr val="bg1"/>
                </a:solidFill>
                <a:latin typeface="Times New Roman" panose="02020603050405020304" pitchFamily="18" charset="0"/>
                <a:cs typeface="Times New Roman" panose="02020603050405020304" pitchFamily="18" charset="0"/>
              </a:rPr>
              <a:t>Roughness</a:t>
            </a:r>
            <a:endParaRPr lang="pt-BR" sz="1000" b="1" dirty="0">
              <a:solidFill>
                <a:schemeClr val="bg1"/>
              </a:solidFill>
              <a:latin typeface="Times New Roman" panose="02020603050405020304" pitchFamily="18" charset="0"/>
              <a:cs typeface="Times New Roman" panose="02020603050405020304" pitchFamily="18" charset="0"/>
            </a:endParaRPr>
          </a:p>
        </p:txBody>
      </p:sp>
      <p:sp>
        <p:nvSpPr>
          <p:cNvPr id="13" name="Título 1">
            <a:extLst>
              <a:ext uri="{FF2B5EF4-FFF2-40B4-BE49-F238E27FC236}">
                <a16:creationId xmlns:a16="http://schemas.microsoft.com/office/drawing/2014/main" id="{E6CEFDC7-9F0B-4590-B39F-7099A8E4F8D5}"/>
              </a:ext>
            </a:extLst>
          </p:cNvPr>
          <p:cNvSpPr>
            <a:spLocks noGrp="1"/>
          </p:cNvSpPr>
          <p:nvPr>
            <p:ph type="title"/>
          </p:nvPr>
        </p:nvSpPr>
        <p:spPr>
          <a:xfrm>
            <a:off x="646113" y="452438"/>
            <a:ext cx="9404350" cy="1400175"/>
          </a:xfrm>
        </p:spPr>
        <p:txBody>
          <a:bodyPr/>
          <a:lstStyle/>
          <a:p>
            <a:r>
              <a:rPr lang="en-US" sz="3600" dirty="0"/>
              <a:t>Smooth and roughness surfaces for water</a:t>
            </a:r>
          </a:p>
        </p:txBody>
      </p:sp>
    </p:spTree>
    <p:extLst>
      <p:ext uri="{BB962C8B-B14F-4D97-AF65-F5344CB8AC3E}">
        <p14:creationId xmlns:p14="http://schemas.microsoft.com/office/powerpoint/2010/main" val="337041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BE637C8F-D0E4-4750-91AF-836EA2DAE9F3}"/>
              </a:ext>
            </a:extLst>
          </p:cNvPr>
          <p:cNvSpPr>
            <a:spLocks noGrp="1"/>
          </p:cNvSpPr>
          <p:nvPr>
            <p:ph type="title"/>
          </p:nvPr>
        </p:nvSpPr>
        <p:spPr>
          <a:xfrm>
            <a:off x="646113" y="452438"/>
            <a:ext cx="9404350" cy="1400175"/>
          </a:xfrm>
        </p:spPr>
        <p:txBody>
          <a:bodyPr/>
          <a:lstStyle/>
          <a:p>
            <a:r>
              <a:rPr lang="en-US" sz="3600" dirty="0"/>
              <a:t>Smooth and roughness surfaces for water with polymer</a:t>
            </a:r>
          </a:p>
        </p:txBody>
      </p:sp>
      <p:pic>
        <p:nvPicPr>
          <p:cNvPr id="5" name="Espaço Reservado para Conteúdo 4">
            <a:extLst>
              <a:ext uri="{FF2B5EF4-FFF2-40B4-BE49-F238E27FC236}">
                <a16:creationId xmlns:a16="http://schemas.microsoft.com/office/drawing/2014/main" id="{97EBE397-79FC-44FC-8246-A21861791F9D}"/>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1164" y="1766896"/>
            <a:ext cx="7102604" cy="4872036"/>
          </a:xfrm>
          <a:prstGeom prst="rect">
            <a:avLst/>
          </a:prstGeom>
          <a:noFill/>
          <a:ln>
            <a:noFill/>
          </a:ln>
        </p:spPr>
      </p:pic>
      <p:sp>
        <p:nvSpPr>
          <p:cNvPr id="8" name="CaixaDeTexto 7">
            <a:extLst>
              <a:ext uri="{FF2B5EF4-FFF2-40B4-BE49-F238E27FC236}">
                <a16:creationId xmlns:a16="http://schemas.microsoft.com/office/drawing/2014/main" id="{6F6E402F-50CA-4BDF-8B73-182D11A77D80}"/>
              </a:ext>
            </a:extLst>
          </p:cNvPr>
          <p:cNvSpPr txBox="1"/>
          <p:nvPr/>
        </p:nvSpPr>
        <p:spPr>
          <a:xfrm>
            <a:off x="4250918" y="2221177"/>
            <a:ext cx="1008609" cy="276999"/>
          </a:xfrm>
          <a:prstGeom prst="rect">
            <a:avLst/>
          </a:prstGeom>
          <a:solidFill>
            <a:schemeClr val="tx1"/>
          </a:solidFill>
        </p:spPr>
        <p:txBody>
          <a:bodyPr wrap="none" rtlCol="0">
            <a:spAutoFit/>
          </a:bodyPr>
          <a:lstStyle/>
          <a:p>
            <a:r>
              <a:rPr lang="pt-BR" sz="1200" b="1" dirty="0" err="1">
                <a:solidFill>
                  <a:schemeClr val="bg1"/>
                </a:solidFill>
                <a:latin typeface="Times New Roman" panose="02020603050405020304" pitchFamily="18" charset="0"/>
                <a:cs typeface="Times New Roman" panose="02020603050405020304" pitchFamily="18" charset="0"/>
              </a:rPr>
              <a:t>Smooth</a:t>
            </a:r>
            <a:r>
              <a:rPr lang="pt-BR" sz="1200" b="1" dirty="0">
                <a:solidFill>
                  <a:schemeClr val="bg1"/>
                </a:solidFill>
                <a:latin typeface="Times New Roman" panose="02020603050405020304" pitchFamily="18" charset="0"/>
                <a:cs typeface="Times New Roman" panose="02020603050405020304" pitchFamily="18" charset="0"/>
              </a:rPr>
              <a:t> </a:t>
            </a:r>
            <a:r>
              <a:rPr lang="pt-BR" sz="1200" b="1" dirty="0" err="1">
                <a:solidFill>
                  <a:schemeClr val="bg1"/>
                </a:solidFill>
                <a:latin typeface="Times New Roman" panose="02020603050405020304" pitchFamily="18" charset="0"/>
                <a:cs typeface="Times New Roman" panose="02020603050405020304" pitchFamily="18" charset="0"/>
              </a:rPr>
              <a:t>pipe</a:t>
            </a:r>
            <a:endParaRPr lang="pt-BR" sz="1200" b="1" dirty="0">
              <a:solidFill>
                <a:schemeClr val="bg1"/>
              </a:solidFill>
              <a:latin typeface="Times New Roman" panose="02020603050405020304" pitchFamily="18" charset="0"/>
              <a:cs typeface="Times New Roman" panose="02020603050405020304" pitchFamily="18" charset="0"/>
            </a:endParaRPr>
          </a:p>
        </p:txBody>
      </p:sp>
      <p:sp>
        <p:nvSpPr>
          <p:cNvPr id="9" name="Espaço Reservado para Conteúdo 2">
            <a:extLst>
              <a:ext uri="{FF2B5EF4-FFF2-40B4-BE49-F238E27FC236}">
                <a16:creationId xmlns:a16="http://schemas.microsoft.com/office/drawing/2014/main" id="{9DF72F9A-72CE-4DB1-B536-538404B83EBC}"/>
              </a:ext>
            </a:extLst>
          </p:cNvPr>
          <p:cNvSpPr txBox="1">
            <a:spLocks/>
          </p:cNvSpPr>
          <p:nvPr/>
        </p:nvSpPr>
        <p:spPr>
          <a:xfrm>
            <a:off x="7687008" y="1852613"/>
            <a:ext cx="4085892"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Smooth pipe</a:t>
            </a:r>
          </a:p>
          <a:p>
            <a:r>
              <a:rPr lang="en-US" dirty="0"/>
              <a:t>Polymer – CMC – concentration 0,1%</a:t>
            </a:r>
          </a:p>
          <a:p>
            <a:r>
              <a:rPr lang="en-US" dirty="0"/>
              <a:t>The fluid rheology was monitored</a:t>
            </a:r>
          </a:p>
          <a:p>
            <a:r>
              <a:rPr lang="en-US" dirty="0"/>
              <a:t>The influence of the temperature was verify and the temperature was monitored</a:t>
            </a:r>
          </a:p>
          <a:p>
            <a:pPr marL="0" indent="0">
              <a:buNone/>
            </a:pPr>
            <a:endParaRPr lang="en-US" dirty="0"/>
          </a:p>
          <a:p>
            <a:endParaRPr lang="en-US" dirty="0"/>
          </a:p>
        </p:txBody>
      </p:sp>
    </p:spTree>
    <p:extLst>
      <p:ext uri="{BB962C8B-B14F-4D97-AF65-F5344CB8AC3E}">
        <p14:creationId xmlns:p14="http://schemas.microsoft.com/office/powerpoint/2010/main" val="1043631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Íon">
  <a:themeElements>
    <a:clrScheme name="Í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Í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Í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3278</TotalTime>
  <Words>859</Words>
  <Application>Microsoft Office PowerPoint</Application>
  <PresentationFormat>Widescreen</PresentationFormat>
  <Paragraphs>161</Paragraphs>
  <Slides>30</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30</vt:i4>
      </vt:variant>
    </vt:vector>
  </HeadingPairs>
  <TitlesOfParts>
    <vt:vector size="36" baseType="lpstr">
      <vt:lpstr>Arial</vt:lpstr>
      <vt:lpstr>Cambria</vt:lpstr>
      <vt:lpstr>Century Gothic</vt:lpstr>
      <vt:lpstr>Times New Roman</vt:lpstr>
      <vt:lpstr>Wingdings 3</vt:lpstr>
      <vt:lpstr>Íon</vt:lpstr>
      <vt:lpstr>Experimental aparatus</vt:lpstr>
      <vt:lpstr>Study of the effect of the polymer in water </vt:lpstr>
      <vt:lpstr>Smooth and roughness surfaces for water</vt:lpstr>
      <vt:lpstr>Smooth and roughness surfaces for water</vt:lpstr>
      <vt:lpstr>Smooth and roughness surfaces for water</vt:lpstr>
      <vt:lpstr>Smooth and roughness surfaces for water</vt:lpstr>
      <vt:lpstr>Smooth and roughness surfaces for water</vt:lpstr>
      <vt:lpstr>Smooth and roughness surfaces for water</vt:lpstr>
      <vt:lpstr>Smooth and roughness surfaces for water with polymer</vt:lpstr>
      <vt:lpstr>Smooth and roughness surfaces for water with polymer</vt:lpstr>
      <vt:lpstr>Smooth and roughness surfaces for water with polymer</vt:lpstr>
      <vt:lpstr>Smooth and roughness surfaces for water with polymer</vt:lpstr>
      <vt:lpstr>Smooth and roughness surfaces for water with polymer</vt:lpstr>
      <vt:lpstr>Study of the effect of the polymer in oil </vt:lpstr>
      <vt:lpstr>Study of the effect of the polymer in oil </vt:lpstr>
      <vt:lpstr>Study of the effect of the polymer in oil </vt:lpstr>
      <vt:lpstr>Study of the effect of the polymer in oil </vt:lpstr>
      <vt:lpstr>Study of the effect of the polymer in oil </vt:lpstr>
      <vt:lpstr>Biphase flow (liquid-gas)</vt:lpstr>
      <vt:lpstr>Study of the effect of the polymer in biphase flow (liquid-gas)</vt:lpstr>
      <vt:lpstr>Capacit install</vt:lpstr>
      <vt:lpstr>ESTER Aparatus</vt:lpstr>
      <vt:lpstr>Fisic Area</vt:lpstr>
      <vt:lpstr>Experimental aparatus</vt:lpstr>
      <vt:lpstr>Fisic Area</vt:lpstr>
      <vt:lpstr>Fisic Area</vt:lpstr>
      <vt:lpstr>Fisic Area</vt:lpstr>
      <vt:lpstr>Experimental Aparatus</vt:lpstr>
      <vt:lpstr>Pictures of the aparatus</vt:lpstr>
      <vt:lpstr>What we can mesuriment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Experimental aparatus</dc:title>
  <dc:creator>Cecilia Mageski</dc:creator>
  <cp:lastModifiedBy>Cecilia Mageski</cp:lastModifiedBy>
  <cp:revision>25</cp:revision>
  <dcterms:created xsi:type="dcterms:W3CDTF">2021-05-21T14:54:49Z</dcterms:created>
  <dcterms:modified xsi:type="dcterms:W3CDTF">2021-05-26T23:55:39Z</dcterms:modified>
</cp:coreProperties>
</file>

<file path=docProps/thumbnail.jpeg>
</file>